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11.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10.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0.xml" ContentType="application/vnd.openxmlformats-officedocument.presentationml.slideMaster+xml"/>
  <Override PartName="/ppt/slideMasters/slideMaster4.xml" ContentType="application/vnd.openxmlformats-officedocument.presentationml.slideMaster+xml"/>
  <Override PartName="/ppt/slideMasters/slideMaster11.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0.xml" ContentType="application/vnd.openxmlformats-officedocument.theme+xml"/>
  <Override PartName="/ppt/theme/theme5.xml" ContentType="application/vnd.openxmlformats-officedocument.theme+xml"/>
  <Override PartName="/ppt/theme/theme11.xml" ContentType="application/vnd.openxmlformats-officedocument.theme+xml"/>
  <Override PartName="/ppt/theme/theme6.xml" ContentType="application/vnd.openxmlformats-officedocument.theme+xml"/>
  <Override PartName="/ppt/theme/theme12.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_rels/notesSlide3.xml.rels" ContentType="application/vnd.openxmlformats-package.relationships+xml"/>
  <Override PartName="/ppt/notesSlides/notesSlide3.xml" ContentType="application/vnd.openxmlformats-officedocument.presentationml.notesSlid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8.jpeg" ContentType="image/jpeg"/>
  <Override PartName="/ppt/media/image5.jpeg" ContentType="image/jpeg"/>
  <Override PartName="/ppt/media/image10.jpeg" ContentType="image/jpeg"/>
  <Override PartName="/ppt/media/image6.jpeg" ContentType="image/jpeg"/>
  <Override PartName="/ppt/media/image7.jpeg" ContentType="image/jpeg"/>
  <Override PartName="/ppt/media/image9.png" ContentType="image/png"/>
  <Override PartName="/ppt/slideLayouts/_rels/slideLayout114.xml.rels" ContentType="application/vnd.openxmlformats-package.relationships+xml"/>
  <Override PartName="/ppt/slideLayouts/_rels/slideLayout10.xml.rels" ContentType="application/vnd.openxmlformats-package.relationships+xml"/>
  <Override PartName="/ppt/slideLayouts/_rels/slideLayout110.xml.rels" ContentType="application/vnd.openxmlformats-package.relationships+xml"/>
  <Override PartName="/ppt/slideLayouts/_rels/slideLayout113.xml.rels" ContentType="application/vnd.openxmlformats-package.relationships+xml"/>
  <Override PartName="/ppt/slideLayouts/_rels/slideLayout109.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126.xml.rels" ContentType="application/vnd.openxmlformats-package.relationships+xml"/>
  <Override PartName="/ppt/slideLayouts/_rels/slideLayout7.xml.rels" ContentType="application/vnd.openxmlformats-package.relationships+xml"/>
  <Override PartName="/ppt/slideLayouts/_rels/slideLayout19.xml.rels" ContentType="application/vnd.openxmlformats-package.relationships+xml"/>
  <Override PartName="/ppt/slideLayouts/_rels/slideLayout8.xml.rels" ContentType="application/vnd.openxmlformats-package.relationships+xml"/>
  <Override PartName="/ppt/slideLayouts/_rels/slideLayout132.xml.rels" ContentType="application/vnd.openxmlformats-package.relationships+xml"/>
  <Override PartName="/ppt/slideLayouts/_rels/slideLayout104.xml.rels" ContentType="application/vnd.openxmlformats-package.relationships+xml"/>
  <Override PartName="/ppt/slideLayouts/_rels/slideLayout52.xml.rels" ContentType="application/vnd.openxmlformats-package.relationships+xml"/>
  <Override PartName="/ppt/slideLayouts/_rels/slideLayout105.xml.rels" ContentType="application/vnd.openxmlformats-package.relationships+xml"/>
  <Override PartName="/ppt/slideLayouts/_rels/slideLayout53.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46.xml.rels" ContentType="application/vnd.openxmlformats-package.relationships+xml"/>
  <Override PartName="/ppt/slideLayouts/_rels/slideLayout90.xml.rels" ContentType="application/vnd.openxmlformats-package.relationships+xml"/>
  <Override PartName="/ppt/slideLayouts/_rels/slideLayout112.xml.rels" ContentType="application/vnd.openxmlformats-package.relationships+xml"/>
  <Override PartName="/ppt/slideLayouts/_rels/slideLayout34.xml.rels" ContentType="application/vnd.openxmlformats-package.relationships+xml"/>
  <Override PartName="/ppt/slideLayouts/_rels/slideLayout50.xml.rels" ContentType="application/vnd.openxmlformats-package.relationships+xml"/>
  <Override PartName="/ppt/slideLayouts/_rels/slideLayout108.xml.rels" ContentType="application/vnd.openxmlformats-package.relationships+xml"/>
  <Override PartName="/ppt/slideLayouts/_rels/slideLayout99.xml.rels" ContentType="application/vnd.openxmlformats-package.relationships+xml"/>
  <Override PartName="/ppt/slideLayouts/_rels/slideLayout41.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118.xml.rels" ContentType="application/vnd.openxmlformats-package.relationships+xml"/>
  <Override PartName="/ppt/slideLayouts/_rels/slideLayout66.xml.rels" ContentType="application/vnd.openxmlformats-package.relationships+xml"/>
  <Override PartName="/ppt/slideLayouts/_rels/slideLayout95.xml.rels" ContentType="application/vnd.openxmlformats-package.relationships+xml"/>
  <Override PartName="/ppt/slideLayouts/_rels/slideLayout64.xml.rels" ContentType="application/vnd.openxmlformats-package.relationships+xml"/>
  <Override PartName="/ppt/slideLayouts/_rels/slideLayout9.xml.rels" ContentType="application/vnd.openxmlformats-package.relationships+xml"/>
  <Override PartName="/ppt/slideLayouts/_rels/slideLayout77.xml.rels" ContentType="application/vnd.openxmlformats-package.relationships+xml"/>
  <Override PartName="/ppt/slideLayouts/_rels/slideLayout49.xml.rels" ContentType="application/vnd.openxmlformats-package.relationships+xml"/>
  <Override PartName="/ppt/slideLayouts/_rels/slideLayout93.xml.rels" ContentType="application/vnd.openxmlformats-package.relationships+xml"/>
  <Override PartName="/ppt/slideLayouts/_rels/slideLayout23.xml.rels" ContentType="application/vnd.openxmlformats-package.relationships+xml"/>
  <Override PartName="/ppt/slideLayouts/_rels/slideLayout127.xml.rels" ContentType="application/vnd.openxmlformats-package.relationships+xml"/>
  <Override PartName="/ppt/slideLayouts/_rels/slideLayout89.xml.rels" ContentType="application/vnd.openxmlformats-package.relationships+xml"/>
  <Override PartName="/ppt/slideLayouts/_rels/slideLayout14.xml.rels" ContentType="application/vnd.openxmlformats-package.relationships+xml"/>
  <Override PartName="/ppt/slideLayouts/_rels/slideLayout65.xml.rels" ContentType="application/vnd.openxmlformats-package.relationships+xml"/>
  <Override PartName="/ppt/slideLayouts/_rels/slideLayout58.xml.rels" ContentType="application/vnd.openxmlformats-package.relationships+xml"/>
  <Override PartName="/ppt/slideLayouts/_rels/slideLayout11.xml.rels" ContentType="application/vnd.openxmlformats-package.relationships+xml"/>
  <Override PartName="/ppt/slideLayouts/_rels/slideLayout115.xml.rels" ContentType="application/vnd.openxmlformats-package.relationships+xml"/>
  <Override PartName="/ppt/slideLayouts/_rels/slideLayout122.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123.xml.rels" ContentType="application/vnd.openxmlformats-package.relationships+xml"/>
  <Override PartName="/ppt/slideLayouts/_rels/slideLayout45.xml.rels" ContentType="application/vnd.openxmlformats-package.relationships+xml"/>
  <Override PartName="/ppt/slideLayouts/_rels/slideLayout82.xml.rels" ContentType="application/vnd.openxmlformats-package.relationships+xml"/>
  <Override PartName="/ppt/slideLayouts/_rels/slideLayout38.xml.rels" ContentType="application/vnd.openxmlformats-package.relationships+xml"/>
  <Override PartName="/ppt/slideLayouts/_rels/slideLayout131.xml.rels" ContentType="application/vnd.openxmlformats-package.relationships+xml"/>
  <Override PartName="/ppt/slideLayouts/_rels/slideLayout59.xml.rels" ContentType="application/vnd.openxmlformats-package.relationships+xml"/>
  <Override PartName="/ppt/slideLayouts/_rels/slideLayout85.xml.rels" ContentType="application/vnd.openxmlformats-package.relationships+xml"/>
  <Override PartName="/ppt/slideLayouts/_rels/slideLayout32.xml.rels" ContentType="application/vnd.openxmlformats-package.relationships+xml"/>
  <Override PartName="/ppt/slideLayouts/_rels/slideLayout91.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20.xml.rels" ContentType="application/vnd.openxmlformats-package.relationships+xml"/>
  <Override PartName="/ppt/slideLayouts/_rels/slideLayout24.xml.rels" ContentType="application/vnd.openxmlformats-package.relationships+xml"/>
  <Override PartName="/ppt/slideLayouts/_rels/slideLayout128.xml.rels" ContentType="application/vnd.openxmlformats-package.relationships+xml"/>
  <Override PartName="/ppt/slideLayouts/_rels/slideLayout121.xml.rels" ContentType="application/vnd.openxmlformats-package.relationships+xml"/>
  <Override PartName="/ppt/slideLayouts/_rels/slideLayout130.xml.rels" ContentType="application/vnd.openxmlformats-package.relationships+xml"/>
  <Override PartName="/ppt/slideLayouts/_rels/slideLayout44.xml.rels" ContentType="application/vnd.openxmlformats-package.relationships+xml"/>
  <Override PartName="/ppt/slideLayouts/_rels/slideLayout6.xml.rels" ContentType="application/vnd.openxmlformats-package.relationships+xml"/>
  <Override PartName="/ppt/slideLayouts/_rels/slideLayout111.xml.rels" ContentType="application/vnd.openxmlformats-package.relationships+xml"/>
  <Override PartName="/ppt/slideLayouts/_rels/slideLayout125.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43.xml.rels" ContentType="application/vnd.openxmlformats-package.relationships+xml"/>
  <Override PartName="/ppt/slideLayouts/_rels/slideLayout96.xml.rels" ContentType="application/vnd.openxmlformats-package.relationships+xml"/>
  <Override PartName="/ppt/slideLayouts/_rels/slideLayout124.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51.xml.rels" ContentType="application/vnd.openxmlformats-package.relationships+xml"/>
  <Override PartName="/ppt/slideLayouts/_rels/slideLayout35.xml.rels" ContentType="application/vnd.openxmlformats-package.relationships+xml"/>
  <Override PartName="/ppt/slideLayouts/_rels/slideLayout42.xml.rels" ContentType="application/vnd.openxmlformats-package.relationships+xml"/>
  <Override PartName="/ppt/slideLayouts/_rels/slideLayout92.xml.rels" ContentType="application/vnd.openxmlformats-package.relationships+xml"/>
  <Override PartName="/ppt/slideLayouts/_rels/slideLayout48.xml.rels" ContentType="application/vnd.openxmlformats-package.relationships+xml"/>
  <Override PartName="/ppt/slideLayouts/_rels/slideLayout55.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119.xml.rels" ContentType="application/vnd.openxmlformats-package.relationships+xml"/>
  <Override PartName="/ppt/slideLayouts/_rels/slideLayout15.xml.rels" ContentType="application/vnd.openxmlformats-package.relationships+xml"/>
  <Override PartName="/ppt/slideLayouts/_rels/slideLayout116.xml.rels" ContentType="application/vnd.openxmlformats-package.relationships+xml"/>
  <Override PartName="/ppt/slideLayouts/_rels/slideLayout12.xml.rels" ContentType="application/vnd.openxmlformats-package.relationships+xml"/>
  <Override PartName="/ppt/slideLayouts/_rels/slideLayout36.xml.rels" ContentType="application/vnd.openxmlformats-package.relationships+xml"/>
  <Override PartName="/ppt/slideLayouts/_rels/slideLayout80.xml.rels" ContentType="application/vnd.openxmlformats-package.relationships+xml"/>
  <Override PartName="/ppt/slideLayouts/_rels/slideLayout97.xml.rels" ContentType="application/vnd.openxmlformats-package.relationships+xml"/>
  <Override PartName="/ppt/slideLayouts/_rels/slideLayout106.xml.rels" ContentType="application/vnd.openxmlformats-package.relationships+xml"/>
  <Override PartName="/ppt/slideLayouts/_rels/slideLayout117.xml.rels" ContentType="application/vnd.openxmlformats-package.relationships+xml"/>
  <Override PartName="/ppt/slideLayouts/_rels/slideLayout13.xml.rels" ContentType="application/vnd.openxmlformats-package.relationships+xml"/>
  <Override PartName="/ppt/slideLayouts/_rels/slideLayout37.xml.rels" ContentType="application/vnd.openxmlformats-package.relationships+xml"/>
  <Override PartName="/ppt/slideLayouts/_rels/slideLayout81.xml.rels" ContentType="application/vnd.openxmlformats-package.relationships+xml"/>
  <Override PartName="/ppt/slideLayouts/_rels/slideLayout98.xml.rels" ContentType="application/vnd.openxmlformats-package.relationships+xml"/>
  <Override PartName="/ppt/slideLayouts/_rels/slideLayout107.xml.rels" ContentType="application/vnd.openxmlformats-package.relationships+xml"/>
  <Override PartName="/ppt/slideLayouts/_rels/slideLayout129.xml.rels" ContentType="application/vnd.openxmlformats-package.relationships+xml"/>
  <Override PartName="/ppt/slideLayouts/_rels/slideLayout25.xml.rels" ContentType="application/vnd.openxmlformats-package.relationships+xml"/>
  <Override PartName="/ppt/slideLayouts/_rels/slideLayout70.xml.rels" ContentType="application/vnd.openxmlformats-package.relationships+xml"/>
  <Override PartName="/ppt/slideLayouts/_rels/slideLayout26.xml.rels" ContentType="application/vnd.openxmlformats-package.relationships+xml"/>
  <Override PartName="/ppt/slideLayouts/_rels/slideLayout94.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8.xml.rels" ContentType="application/vnd.openxmlformats-package.relationships+xml"/>
  <Override PartName="/ppt/slideLayouts/_rels/slideLayout86.xml.rels" ContentType="application/vnd.openxmlformats-package.relationships+xml"/>
  <Override PartName="/ppt/slideLayouts/_rels/slideLayout87.xml.rels" ContentType="application/vnd.openxmlformats-package.relationships+xml"/>
  <Override PartName="/ppt/slideLayouts/_rels/slideLayout88.xml.rels" ContentType="application/vnd.openxmlformats-package.relationships+xml"/>
  <Override PartName="/ppt/slideLayouts/_rels/slideLayout27.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28.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100.xml.rels" ContentType="application/vnd.openxmlformats-package.relationships+xml"/>
  <Override PartName="/ppt/slideLayouts/_rels/slideLayout101.xml.rels" ContentType="application/vnd.openxmlformats-package.relationships+xml"/>
  <Override PartName="/ppt/slideLayouts/_rels/slideLayout102.xml.rels" ContentType="application/vnd.openxmlformats-package.relationships+xml"/>
  <Override PartName="/ppt/slideLayouts/_rels/slideLayout103.xml.rels" ContentType="application/vnd.openxmlformats-package.relationships+xml"/>
  <Override PartName="/ppt/slideLayouts/slideLayout124.xml" ContentType="application/vnd.openxmlformats-officedocument.presentationml.slideLayout+xml"/>
  <Override PartName="/ppt/slideLayouts/slideLayout123.xml" ContentType="application/vnd.openxmlformats-officedocument.presentationml.slideLayout+xml"/>
  <Override PartName="/ppt/slideLayouts/slideLayout122.xml" ContentType="application/vnd.openxmlformats-officedocument.presentationml.slideLayout+xml"/>
  <Override PartName="/ppt/slideLayouts/slideLayout121.xml" ContentType="application/vnd.openxmlformats-officedocument.presentationml.slideLayout+xml"/>
  <Override PartName="/ppt/slideLayouts/slideLayout120.xml" ContentType="application/vnd.openxmlformats-officedocument.presentationml.slideLayout+xml"/>
  <Override PartName="/ppt/slideLayouts/slideLayout119.xml" ContentType="application/vnd.openxmlformats-officedocument.presentationml.slideLayout+xml"/>
  <Override PartName="/ppt/slideLayouts/slideLayout14.xml" ContentType="application/vnd.openxmlformats-officedocument.presentationml.slideLayout+xml"/>
  <Override PartName="/ppt/slideLayouts/slideLayout82.xml" ContentType="application/vnd.openxmlformats-officedocument.presentationml.slideLayout+xml"/>
  <Override PartName="/ppt/slideLayouts/slideLayout21.xml" ContentType="application/vnd.openxmlformats-officedocument.presentationml.slideLayout+xml"/>
  <Override PartName="/ppt/slideLayouts/slideLayout126.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125.xml" ContentType="application/vnd.openxmlformats-officedocument.presentationml.slideLayout+xml"/>
  <Override PartName="/ppt/slideLayouts/slideLayout57.xml" ContentType="application/vnd.openxmlformats-officedocument.presentationml.slideLayout+xml"/>
  <Override PartName="/ppt/slideLayouts/slideLayout127.xml" ContentType="application/vnd.openxmlformats-officedocument.presentationml.slideLayout+xml"/>
  <Override PartName="/ppt/slideLayouts/slideLayout59.xml" ContentType="application/vnd.openxmlformats-officedocument.presentationml.slideLayout+xml"/>
  <Override PartName="/ppt/slideLayouts/slideLayout128.xml" ContentType="application/vnd.openxmlformats-officedocument.presentationml.slideLayout+xml"/>
  <Override PartName="/ppt/slideLayouts/slideLayout115.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92.xml" ContentType="application/vnd.openxmlformats-officedocument.presentationml.slideLayout+xml"/>
  <Override PartName="/ppt/slideLayouts/slideLayout24.xml" ContentType="application/vnd.openxmlformats-officedocument.presentationml.slideLayout+xml"/>
  <Override PartName="/ppt/slideLayouts/slideLayout129.xml" ContentType="application/vnd.openxmlformats-officedocument.presentationml.slideLayout+xml"/>
  <Override PartName="/ppt/slideLayouts/slideLayout116.xml" ContentType="application/vnd.openxmlformats-officedocument.presentationml.slideLayout+xml"/>
  <Override PartName="/ppt/slideLayouts/slideLayout11.xml" ContentType="application/vnd.openxmlformats-officedocument.presentationml.slideLayout+xml"/>
  <Override PartName="/ppt/slideLayouts/slideLayout22.xml" ContentType="application/vnd.openxmlformats-officedocument.presentationml.slideLayout+xml"/>
  <Override PartName="/ppt/slideLayouts/slideLayout90.xml" ContentType="application/vnd.openxmlformats-officedocument.presentationml.slideLayout+xml"/>
  <Override PartName="/ppt/slideLayouts/slideLayout48.xml" ContentType="application/vnd.openxmlformats-officedocument.presentationml.slideLayout+xml"/>
  <Override PartName="/ppt/slideLayouts/slideLayout117.xml" ContentType="application/vnd.openxmlformats-officedocument.presentationml.slideLayout+xml"/>
  <Override PartName="/ppt/slideLayouts/slideLayout23.xml" ContentType="application/vnd.openxmlformats-officedocument.presentationml.slideLayout+xml"/>
  <Override PartName="/ppt/slideLayouts/slideLayout91.xml" ContentType="application/vnd.openxmlformats-officedocument.presentationml.slideLayout+xml"/>
  <Override PartName="/ppt/slideLayouts/slideLayout4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52.xml" ContentType="application/vnd.openxmlformats-officedocument.presentationml.slideLayout+xml"/>
  <Override PartName="/ppt/slideLayouts/slideLayout130.xml" ContentType="application/vnd.openxmlformats-officedocument.presentationml.slideLayout+xml"/>
  <Override PartName="/ppt/slideLayouts/slideLayout56.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3.xml" ContentType="application/vnd.openxmlformats-officedocument.presentationml.slideLayout+xml"/>
  <Override PartName="/ppt/slideLayouts/slideLayout131.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118.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39.xml" ContentType="application/vnd.openxmlformats-officedocument.presentationml.slideLayout+xml"/>
  <Override PartName="/ppt/slideLayouts/slideLayout132.xml" ContentType="application/vnd.openxmlformats-officedocument.presentationml.slideLayout+xml"/>
  <Override PartName="/ppt/slideLayouts/slideLayout40.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83.xml" ContentType="application/vnd.openxmlformats-officedocument.presentationml.slideLayout+xml"/>
  <Override PartName="/ppt/slideLayouts/slideLayout15.xml" ContentType="application/vnd.openxmlformats-officedocument.presentationml.slideLayout+xml"/>
  <Override PartName="/ppt/slideLayouts/slideLayout12.xml" ContentType="application/vnd.openxmlformats-officedocument.presentationml.slideLayout+xml"/>
  <Override PartName="/ppt/slideLayouts/slideLayout80.xml" ContentType="application/vnd.openxmlformats-officedocument.presentationml.slideLayout+xml"/>
  <Override PartName="/ppt/slideLayouts/slideLayout84.xml" ContentType="application/vnd.openxmlformats-officedocument.presentationml.slideLayout+xml"/>
  <Override PartName="/ppt/slideLayouts/slideLayout16.xml" ContentType="application/vnd.openxmlformats-officedocument.presentationml.slideLayout+xml"/>
  <Override PartName="/ppt/slideLayouts/slideLayout13.xml" ContentType="application/vnd.openxmlformats-officedocument.presentationml.slideLayout+xml"/>
  <Override PartName="/ppt/slideLayouts/slideLayout81.xml" ContentType="application/vnd.openxmlformats-officedocument.presentationml.slideLayout+xml"/>
  <Override PartName="/ppt/slideLayouts/slideLayout25.xml" ContentType="application/vnd.openxmlformats-officedocument.presentationml.slideLayout+xml"/>
  <Override PartName="/ppt/slideLayouts/slideLayout93.xml" ContentType="application/vnd.openxmlformats-officedocument.presentationml.slideLayout+xml"/>
  <Override PartName="/ppt/slideLayouts/slideLayout26.xml" ContentType="application/vnd.openxmlformats-officedocument.presentationml.slideLayout+xml"/>
  <Override PartName="/ppt/slideLayouts/slideLayout9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17.xml" ContentType="application/vnd.openxmlformats-officedocument.presentationml.slideLayout+xml"/>
  <Override PartName="/ppt/slideLayouts/slideLayout85.xml" ContentType="application/vnd.openxmlformats-officedocument.presentationml.slideLayout+xml"/>
  <Override PartName="/ppt/slideLayouts/slideLayout18.xml" ContentType="application/vnd.openxmlformats-officedocument.presentationml.slideLayout+xml"/>
  <Override PartName="/ppt/slideLayouts/slideLayout86.xml" ContentType="application/vnd.openxmlformats-officedocument.presentationml.slideLayout+xml"/>
  <Override PartName="/ppt/slideLayouts/slideLayout19.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27.xml" ContentType="application/vnd.openxmlformats-officedocument.presentationml.slideLayout+xml"/>
  <Override PartName="/ppt/slideLayouts/slideLayout1.xml" ContentType="application/vnd.openxmlformats-officedocument.presentationml.slideLayout+xml"/>
  <Override PartName="/ppt/slideLayouts/slideLayout95.xml" ContentType="application/vnd.openxmlformats-officedocument.presentationml.slideLayout+xml"/>
  <Override PartName="/ppt/slideLayouts/slideLayout2.xml" ContentType="application/vnd.openxmlformats-officedocument.presentationml.slideLayout+xml"/>
  <Override PartName="/ppt/slideLayouts/slideLayout28.xml" ContentType="application/vnd.openxmlformats-officedocument.presentationml.slideLayout+xml"/>
  <Override PartName="/ppt/slideLayouts/slideLayout96.xml" ContentType="application/vnd.openxmlformats-officedocument.presentationml.slideLayout+xml"/>
  <Override PartName="/ppt/slideLayouts/slideLayout3.xml" ContentType="application/vnd.openxmlformats-officedocument.presentationml.slideLayout+xml"/>
  <Override PartName="/ppt/slideLayouts/slideLayout29.xml" ContentType="application/vnd.openxmlformats-officedocument.presentationml.slideLayout+xml"/>
  <Override PartName="/ppt/slideLayouts/slideLayout97.xml" ContentType="application/vnd.openxmlformats-officedocument.presentationml.slideLayout+xml"/>
  <Override PartName="/ppt/slideLayouts/slideLayout4.xml" ContentType="application/vnd.openxmlformats-officedocument.presentationml.slideLayout+xml"/>
  <Override PartName="/ppt/slideLayouts/slideLayout98.xml" ContentType="application/vnd.openxmlformats-officedocument.presentationml.slideLayout+xml"/>
  <Override PartName="/ppt/slideLayouts/slideLayout5.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charts/chart1.xml" ContentType="application/vnd.openxmlformats-officedocument.drawingml.char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xml" ContentType="application/vnd.openxmlformats-officedocument.presentationml.slide+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Lst>
  <p:notesMasterIdLst>
    <p:notesMasterId r:id="rId13"/>
  </p:notesMasterIdLst>
  <p:sldIdLst>
    <p:sldId id="256" r:id="rId14"/>
    <p:sldId id="257" r:id="rId15"/>
    <p:sldId id="258" r:id="rId16"/>
    <p:sldId id="259" r:id="rId17"/>
    <p:sldId id="260" r:id="rId18"/>
    <p:sldId id="261" r:id="rId19"/>
    <p:sldId id="262" r:id="rId20"/>
    <p:sldId id="263" r:id="rId21"/>
    <p:sldId id="264" r:id="rId22"/>
    <p:sldId id="265" r:id="rId23"/>
    <p:sldId id="266" r:id="rId24"/>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notesMaster" Target="notesMasters/notesMaster1.xml"/><Relationship Id="rId14" Type="http://schemas.openxmlformats.org/officeDocument/2006/relationships/slide" Target="slides/slide1.xml"/><Relationship Id="rId15" Type="http://schemas.openxmlformats.org/officeDocument/2006/relationships/slide" Target="slides/slide2.xml"/><Relationship Id="rId16" Type="http://schemas.openxmlformats.org/officeDocument/2006/relationships/slide" Target="slides/slide3.xml"/><Relationship Id="rId17" Type="http://schemas.openxmlformats.org/officeDocument/2006/relationships/slide" Target="slides/slide4.xml"/><Relationship Id="rId18" Type="http://schemas.openxmlformats.org/officeDocument/2006/relationships/slide" Target="slides/slide5.xml"/><Relationship Id="rId19" Type="http://schemas.openxmlformats.org/officeDocument/2006/relationships/slide" Target="slides/slide6.xml"/><Relationship Id="rId20" Type="http://schemas.openxmlformats.org/officeDocument/2006/relationships/slide" Target="slides/slide7.xml"/><Relationship Id="rId21" Type="http://schemas.openxmlformats.org/officeDocument/2006/relationships/slide" Target="slides/slide8.xml"/><Relationship Id="rId22" Type="http://schemas.openxmlformats.org/officeDocument/2006/relationships/slide" Target="slides/slide9.xml"/><Relationship Id="rId23" Type="http://schemas.openxmlformats.org/officeDocument/2006/relationships/slide" Target="slides/slide10.xml"/><Relationship Id="rId24" Type="http://schemas.openxmlformats.org/officeDocument/2006/relationships/slide" Target="slides/slide11.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0399217749005327"/>
          <c:y val="0.0273073854065077"/>
          <c:w val="0.955054285521613"/>
          <c:h val="0.850075361290894"/>
        </c:manualLayout>
      </c:layout>
      <c:barChart>
        <c:barDir val="col"/>
        <c:grouping val="stacked"/>
        <c:varyColors val="0"/>
        <c:ser>
          <c:idx val="0"/>
          <c:order val="0"/>
          <c:tx>
            <c:strRef>
              <c:f>label 0</c:f>
              <c:strCache>
                <c:ptCount val="1"/>
                <c:pt idx="0">
                  <c:v>Onderwerp1</c:v>
                </c:pt>
              </c:strCache>
            </c:strRef>
          </c:tx>
          <c:spPr>
            <a:solidFill>
              <a:srgbClr val="00a6d6"/>
            </a:solidFill>
            <a:ln w="12600">
              <a:noFill/>
            </a:ln>
          </c:spPr>
          <c:invertIfNegative val="0"/>
          <c:dLbls>
            <c:numFmt formatCode="0" sourceLinked="0"/>
            <c:txPr>
              <a:bodyPr/>
              <a:lstStyle/>
              <a:p>
                <a:pPr>
                  <a:defRPr b="0" sz="1100" spc="-1" strike="noStrike">
                    <a:solidFill>
                      <a:srgbClr val="ffffff"/>
                    </a:solidFill>
                    <a:latin typeface="Arial"/>
                    <a:ea typeface="Arial"/>
                  </a:defRPr>
                </a:pPr>
              </a:p>
            </c:txPr>
            <c:dLblPos val="ctr"/>
            <c:showLegendKey val="0"/>
            <c:showVal val="1"/>
            <c:showCatName val="0"/>
            <c:showSerName val="0"/>
            <c:showPercent val="0"/>
            <c:separator>; </c:separator>
            <c:showLeaderLines val="0"/>
          </c:dLbls>
          <c:cat>
            <c:strRef>
              <c:f>categories</c:f>
              <c:strCache>
                <c:ptCount val="16"/>
                <c:pt idx="0">
                  <c:v>&lt;10</c:v>
                </c:pt>
                <c:pt idx="1">
                  <c:v>10 - 24</c:v>
                </c:pt>
                <c:pt idx="2">
                  <c:v>25 - 49</c:v>
                </c:pt>
                <c:pt idx="3">
                  <c:v>50 - 99</c:v>
                </c:pt>
                <c:pt idx="4">
                  <c:v>100 - 149</c:v>
                </c:pt>
                <c:pt idx="5">
                  <c:v>150 - 199</c:v>
                </c:pt>
                <c:pt idx="6">
                  <c:v>200 - 299</c:v>
                </c:pt>
                <c:pt idx="7">
                  <c:v>300 - 399</c:v>
                </c:pt>
                <c:pt idx="8">
                  <c:v>400 - 499</c:v>
                </c:pt>
                <c:pt idx="9">
                  <c:v>500 - 999</c:v>
                </c:pt>
                <c:pt idx="10">
                  <c:v>1000 - 14999</c:v>
                </c:pt>
                <c:pt idx="11">
                  <c:v>2000 - 2999</c:v>
                </c:pt>
                <c:pt idx="12">
                  <c:v>2999 - 3999</c:v>
                </c:pt>
                <c:pt idx="13">
                  <c:v>4000 - 7499</c:v>
                </c:pt>
                <c:pt idx="14">
                  <c:v>7500 - 9999</c:v>
                </c:pt>
                <c:pt idx="15">
                  <c:v>&gt; 10000</c:v>
                </c:pt>
              </c:strCache>
            </c:strRef>
          </c:cat>
          <c:val>
            <c:numRef>
              <c:f>0</c:f>
              <c:numCache>
                <c:formatCode>General</c:formatCode>
                <c:ptCount val="16"/>
                <c:pt idx="0">
                  <c:v>1</c:v>
                </c:pt>
                <c:pt idx="1">
                  <c:v>2</c:v>
                </c:pt>
                <c:pt idx="2">
                  <c:v>3</c:v>
                </c:pt>
                <c:pt idx="3">
                  <c:v>2</c:v>
                </c:pt>
                <c:pt idx="4">
                  <c:v>3</c:v>
                </c:pt>
                <c:pt idx="5">
                  <c:v>1</c:v>
                </c:pt>
                <c:pt idx="6">
                  <c:v>3</c:v>
                </c:pt>
                <c:pt idx="7">
                  <c:v>1</c:v>
                </c:pt>
                <c:pt idx="8">
                  <c:v>2</c:v>
                </c:pt>
                <c:pt idx="9">
                  <c:v>3</c:v>
                </c:pt>
              </c:numCache>
            </c:numRef>
          </c:val>
        </c:ser>
        <c:ser>
          <c:idx val="1"/>
          <c:order val="1"/>
          <c:tx>
            <c:strRef>
              <c:f>label 1</c:f>
              <c:strCache>
                <c:ptCount val="1"/>
                <c:pt idx="0">
                  <c:v>Onderwerp2</c:v>
                </c:pt>
              </c:strCache>
            </c:strRef>
          </c:tx>
          <c:spPr>
            <a:solidFill>
              <a:srgbClr val="017188"/>
            </a:solidFill>
            <a:ln w="12600">
              <a:noFill/>
            </a:ln>
          </c:spPr>
          <c:invertIfNegative val="0"/>
          <c:dLbls>
            <c:numFmt formatCode="0.#" sourceLinked="0"/>
            <c:txPr>
              <a:bodyPr/>
              <a:lstStyle/>
              <a:p>
                <a:pPr>
                  <a:defRPr b="0" sz="1100" spc="-1" strike="noStrike">
                    <a:solidFill>
                      <a:srgbClr val="ffffff"/>
                    </a:solidFill>
                    <a:latin typeface="Arial"/>
                    <a:ea typeface="Arial"/>
                  </a:defRPr>
                </a:pPr>
              </a:p>
            </c:txPr>
            <c:dLblPos val="ctr"/>
            <c:showLegendKey val="0"/>
            <c:showVal val="1"/>
            <c:showCatName val="0"/>
            <c:showSerName val="0"/>
            <c:showPercent val="0"/>
            <c:separator>; </c:separator>
            <c:showLeaderLines val="0"/>
          </c:dLbls>
          <c:cat>
            <c:strRef>
              <c:f>categories</c:f>
              <c:strCache>
                <c:ptCount val="16"/>
                <c:pt idx="0">
                  <c:v>&lt;10</c:v>
                </c:pt>
                <c:pt idx="1">
                  <c:v>10 - 24</c:v>
                </c:pt>
                <c:pt idx="2">
                  <c:v>25 - 49</c:v>
                </c:pt>
                <c:pt idx="3">
                  <c:v>50 - 99</c:v>
                </c:pt>
                <c:pt idx="4">
                  <c:v>100 - 149</c:v>
                </c:pt>
                <c:pt idx="5">
                  <c:v>150 - 199</c:v>
                </c:pt>
                <c:pt idx="6">
                  <c:v>200 - 299</c:v>
                </c:pt>
                <c:pt idx="7">
                  <c:v>300 - 399</c:v>
                </c:pt>
                <c:pt idx="8">
                  <c:v>400 - 499</c:v>
                </c:pt>
                <c:pt idx="9">
                  <c:v>500 - 999</c:v>
                </c:pt>
                <c:pt idx="10">
                  <c:v>1000 - 14999</c:v>
                </c:pt>
                <c:pt idx="11">
                  <c:v>2000 - 2999</c:v>
                </c:pt>
                <c:pt idx="12">
                  <c:v>2999 - 3999</c:v>
                </c:pt>
                <c:pt idx="13">
                  <c:v>4000 - 7499</c:v>
                </c:pt>
                <c:pt idx="14">
                  <c:v>7500 - 9999</c:v>
                </c:pt>
                <c:pt idx="15">
                  <c:v>&gt; 10000</c:v>
                </c:pt>
              </c:strCache>
            </c:strRef>
          </c:cat>
          <c:val>
            <c:numRef>
              <c:f>1</c:f>
              <c:numCache>
                <c:formatCode>General</c:formatCode>
                <c:ptCount val="16"/>
                <c:pt idx="0">
                  <c:v>2.5</c:v>
                </c:pt>
                <c:pt idx="1">
                  <c:v>5</c:v>
                </c:pt>
                <c:pt idx="2">
                  <c:v>20</c:v>
                </c:pt>
                <c:pt idx="3">
                  <c:v>17.5</c:v>
                </c:pt>
                <c:pt idx="4">
                  <c:v>22.5</c:v>
                </c:pt>
                <c:pt idx="5">
                  <c:v>12.5</c:v>
                </c:pt>
                <c:pt idx="6">
                  <c:v>15</c:v>
                </c:pt>
                <c:pt idx="7">
                  <c:v>10</c:v>
                </c:pt>
                <c:pt idx="8">
                  <c:v>8</c:v>
                </c:pt>
                <c:pt idx="9">
                  <c:v>9</c:v>
                </c:pt>
                <c:pt idx="11">
                  <c:v>2.5</c:v>
                </c:pt>
                <c:pt idx="12">
                  <c:v>2.5</c:v>
                </c:pt>
              </c:numCache>
            </c:numRef>
          </c:val>
        </c:ser>
        <c:ser>
          <c:idx val="2"/>
          <c:order val="2"/>
          <c:tx>
            <c:strRef>
              <c:f>label 2</c:f>
              <c:strCache>
                <c:ptCount val="1"/>
                <c:pt idx="0">
                  <c:v>Onderwerp4</c:v>
                </c:pt>
              </c:strCache>
            </c:strRef>
          </c:tx>
          <c:spPr>
            <a:solidFill>
              <a:srgbClr val="eb7246"/>
            </a:solidFill>
            <a:ln w="12600">
              <a:noFill/>
            </a:ln>
          </c:spPr>
          <c:invertIfNegative val="0"/>
          <c:dLbls>
            <c:numFmt formatCode="0" sourceLinked="0"/>
            <c:txPr>
              <a:bodyPr/>
              <a:lstStyle/>
              <a:p>
                <a:pPr>
                  <a:defRPr b="0" sz="1100" spc="-1" strike="noStrike">
                    <a:solidFill>
                      <a:srgbClr val="ffffff"/>
                    </a:solidFill>
                    <a:latin typeface="Arial"/>
                    <a:ea typeface="Arial"/>
                  </a:defRPr>
                </a:pPr>
              </a:p>
            </c:txPr>
            <c:dLblPos val="ctr"/>
            <c:showLegendKey val="0"/>
            <c:showVal val="1"/>
            <c:showCatName val="0"/>
            <c:showSerName val="0"/>
            <c:showPercent val="0"/>
            <c:separator>; </c:separator>
            <c:showLeaderLines val="0"/>
          </c:dLbls>
          <c:cat>
            <c:strRef>
              <c:f>categories</c:f>
              <c:strCache>
                <c:ptCount val="16"/>
                <c:pt idx="0">
                  <c:v>&lt;10</c:v>
                </c:pt>
                <c:pt idx="1">
                  <c:v>10 - 24</c:v>
                </c:pt>
                <c:pt idx="2">
                  <c:v>25 - 49</c:v>
                </c:pt>
                <c:pt idx="3">
                  <c:v>50 - 99</c:v>
                </c:pt>
                <c:pt idx="4">
                  <c:v>100 - 149</c:v>
                </c:pt>
                <c:pt idx="5">
                  <c:v>150 - 199</c:v>
                </c:pt>
                <c:pt idx="6">
                  <c:v>200 - 299</c:v>
                </c:pt>
                <c:pt idx="7">
                  <c:v>300 - 399</c:v>
                </c:pt>
                <c:pt idx="8">
                  <c:v>400 - 499</c:v>
                </c:pt>
                <c:pt idx="9">
                  <c:v>500 - 999</c:v>
                </c:pt>
                <c:pt idx="10">
                  <c:v>1000 - 14999</c:v>
                </c:pt>
                <c:pt idx="11">
                  <c:v>2000 - 2999</c:v>
                </c:pt>
                <c:pt idx="12">
                  <c:v>2999 - 3999</c:v>
                </c:pt>
                <c:pt idx="13">
                  <c:v>4000 - 7499</c:v>
                </c:pt>
                <c:pt idx="14">
                  <c:v>7500 - 9999</c:v>
                </c:pt>
                <c:pt idx="15">
                  <c:v>&gt; 10000</c:v>
                </c:pt>
              </c:strCache>
            </c:strRef>
          </c:cat>
          <c:val>
            <c:numRef>
              <c:f>2</c:f>
              <c:numCache>
                <c:formatCode>General</c:formatCode>
                <c:ptCount val="16"/>
                <c:pt idx="2">
                  <c:v>1</c:v>
                </c:pt>
                <c:pt idx="3">
                  <c:v>2</c:v>
                </c:pt>
                <c:pt idx="4">
                  <c:v>2</c:v>
                </c:pt>
                <c:pt idx="5">
                  <c:v>3</c:v>
                </c:pt>
                <c:pt idx="6">
                  <c:v>3.5</c:v>
                </c:pt>
                <c:pt idx="7">
                  <c:v>4</c:v>
                </c:pt>
                <c:pt idx="8">
                  <c:v>1</c:v>
                </c:pt>
                <c:pt idx="9">
                  <c:v>7.5</c:v>
                </c:pt>
                <c:pt idx="10">
                  <c:v>5</c:v>
                </c:pt>
                <c:pt idx="11">
                  <c:v>8</c:v>
                </c:pt>
                <c:pt idx="12">
                  <c:v>3</c:v>
                </c:pt>
                <c:pt idx="13">
                  <c:v>2.5</c:v>
                </c:pt>
                <c:pt idx="14">
                  <c:v>2</c:v>
                </c:pt>
                <c:pt idx="15">
                  <c:v>2</c:v>
                </c:pt>
              </c:numCache>
            </c:numRef>
          </c:val>
        </c:ser>
        <c:ser>
          <c:idx val="3"/>
          <c:order val="3"/>
          <c:tx>
            <c:strRef>
              <c:f>label 3</c:f>
              <c:strCache>
                <c:ptCount val="1"/>
                <c:pt idx="0">
                  <c:v>Onderwerp3</c:v>
                </c:pt>
              </c:strCache>
            </c:strRef>
          </c:tx>
          <c:spPr>
            <a:solidFill>
              <a:srgbClr val="00a390"/>
            </a:solidFill>
            <a:ln w="12600">
              <a:noFill/>
            </a:ln>
          </c:spPr>
          <c:invertIfNegative val="0"/>
          <c:dLbls>
            <c:numFmt formatCode="0" sourceLinked="0"/>
            <c:txPr>
              <a:bodyPr/>
              <a:lstStyle/>
              <a:p>
                <a:pPr>
                  <a:defRPr b="0" sz="1100" spc="-1" strike="noStrike">
                    <a:solidFill>
                      <a:srgbClr val="ffffff"/>
                    </a:solidFill>
                    <a:latin typeface="Arial"/>
                    <a:ea typeface="Arial"/>
                  </a:defRPr>
                </a:pPr>
              </a:p>
            </c:txPr>
            <c:dLblPos val="ctr"/>
            <c:showLegendKey val="0"/>
            <c:showVal val="1"/>
            <c:showCatName val="0"/>
            <c:showSerName val="0"/>
            <c:showPercent val="0"/>
            <c:separator>; </c:separator>
            <c:showLeaderLines val="0"/>
          </c:dLbls>
          <c:cat>
            <c:strRef>
              <c:f>categories</c:f>
              <c:strCache>
                <c:ptCount val="16"/>
                <c:pt idx="0">
                  <c:v>&lt;10</c:v>
                </c:pt>
                <c:pt idx="1">
                  <c:v>10 - 24</c:v>
                </c:pt>
                <c:pt idx="2">
                  <c:v>25 - 49</c:v>
                </c:pt>
                <c:pt idx="3">
                  <c:v>50 - 99</c:v>
                </c:pt>
                <c:pt idx="4">
                  <c:v>100 - 149</c:v>
                </c:pt>
                <c:pt idx="5">
                  <c:v>150 - 199</c:v>
                </c:pt>
                <c:pt idx="6">
                  <c:v>200 - 299</c:v>
                </c:pt>
                <c:pt idx="7">
                  <c:v>300 - 399</c:v>
                </c:pt>
                <c:pt idx="8">
                  <c:v>400 - 499</c:v>
                </c:pt>
                <c:pt idx="9">
                  <c:v>500 - 999</c:v>
                </c:pt>
                <c:pt idx="10">
                  <c:v>1000 - 14999</c:v>
                </c:pt>
                <c:pt idx="11">
                  <c:v>2000 - 2999</c:v>
                </c:pt>
                <c:pt idx="12">
                  <c:v>2999 - 3999</c:v>
                </c:pt>
                <c:pt idx="13">
                  <c:v>4000 - 7499</c:v>
                </c:pt>
                <c:pt idx="14">
                  <c:v>7500 - 9999</c:v>
                </c:pt>
                <c:pt idx="15">
                  <c:v>&gt; 10000</c:v>
                </c:pt>
              </c:strCache>
            </c:strRef>
          </c:cat>
          <c:val>
            <c:numRef>
              <c:f>3</c:f>
              <c:numCache>
                <c:formatCode>General</c:formatCode>
                <c:ptCount val="16"/>
                <c:pt idx="0">
                  <c:v>5</c:v>
                </c:pt>
                <c:pt idx="1">
                  <c:v>2</c:v>
                </c:pt>
                <c:pt idx="13">
                  <c:v>4</c:v>
                </c:pt>
                <c:pt idx="14">
                  <c:v>1</c:v>
                </c:pt>
                <c:pt idx="15">
                  <c:v>2</c:v>
                </c:pt>
              </c:numCache>
            </c:numRef>
          </c:val>
        </c:ser>
        <c:gapWidth val="72"/>
        <c:overlap val="100"/>
        <c:axId val="61269913"/>
        <c:axId val="26278499"/>
      </c:barChart>
      <c:catAx>
        <c:axId val="61269913"/>
        <c:scaling>
          <c:orientation val="minMax"/>
        </c:scaling>
        <c:delete val="0"/>
        <c:axPos val="b"/>
        <c:numFmt formatCode="[$-409]mm/dd/yyyy" sourceLinked="1"/>
        <c:majorTickMark val="none"/>
        <c:minorTickMark val="none"/>
        <c:tickLblPos val="low"/>
        <c:spPr>
          <a:ln w="12600">
            <a:solidFill>
              <a:srgbClr val="00a6d6"/>
            </a:solidFill>
            <a:round/>
          </a:ln>
        </c:spPr>
        <c:txPr>
          <a:bodyPr/>
          <a:lstStyle/>
          <a:p>
            <a:pPr>
              <a:defRPr b="0" sz="800" spc="-1" strike="noStrike">
                <a:solidFill>
                  <a:srgbClr val="000000"/>
                </a:solidFill>
                <a:latin typeface="Arial"/>
                <a:ea typeface="Arial"/>
              </a:defRPr>
            </a:pPr>
          </a:p>
        </c:txPr>
        <c:crossAx val="26278499"/>
        <c:crosses val="autoZero"/>
        <c:auto val="1"/>
        <c:lblAlgn val="ctr"/>
        <c:lblOffset val="100"/>
        <c:noMultiLvlLbl val="0"/>
      </c:catAx>
      <c:valAx>
        <c:axId val="26278499"/>
        <c:scaling>
          <c:orientation val="minMax"/>
          <c:max val="30"/>
        </c:scaling>
        <c:delete val="0"/>
        <c:axPos val="l"/>
        <c:majorGridlines>
          <c:spPr>
            <a:ln w="12600">
              <a:solidFill>
                <a:srgbClr val="d9d9d9"/>
              </a:solidFill>
              <a:round/>
            </a:ln>
          </c:spPr>
        </c:majorGridlines>
        <c:numFmt formatCode="0.#" sourceLinked="0"/>
        <c:majorTickMark val="none"/>
        <c:minorTickMark val="none"/>
        <c:tickLblPos val="nextTo"/>
        <c:spPr>
          <a:ln w="12600">
            <a:noFill/>
          </a:ln>
        </c:spPr>
        <c:txPr>
          <a:bodyPr/>
          <a:lstStyle/>
          <a:p>
            <a:pPr>
              <a:defRPr b="0" sz="1100" spc="-1" strike="noStrike">
                <a:solidFill>
                  <a:srgbClr val="000000"/>
                </a:solidFill>
                <a:latin typeface="Arial"/>
                <a:ea typeface="Arial"/>
              </a:defRPr>
            </a:pPr>
          </a:p>
        </c:txPr>
        <c:crossAx val="61269913"/>
        <c:crosses val="autoZero"/>
        <c:crossBetween val="between"/>
        <c:majorUnit val="7.5"/>
        <c:minorUnit val="3.75"/>
      </c:valAx>
      <c:spPr>
        <a:noFill/>
        <a:ln w="12600">
          <a:noFill/>
        </a:ln>
      </c:spPr>
    </c:plotArea>
    <c:legend>
      <c:legendPos val="b"/>
      <c:layout>
        <c:manualLayout>
          <c:xMode val="edge"/>
          <c:yMode val="edge"/>
          <c:x val="0.16538"/>
          <c:y val="0.951092"/>
          <c:w val="0.677974"/>
          <c:h val="0.0489078"/>
        </c:manualLayout>
      </c:layout>
      <c:overlay val="0"/>
      <c:spPr>
        <a:noFill/>
        <a:ln w="12600">
          <a:noFill/>
        </a:ln>
      </c:spPr>
      <c:txPr>
        <a:bodyPr/>
        <a:lstStyle/>
        <a:p>
          <a:pPr>
            <a:defRPr b="0" sz="1100" spc="-1" strike="noStrike">
              <a:solidFill>
                <a:srgbClr val="000000"/>
              </a:solidFill>
              <a:latin typeface="Arial"/>
              <a:ea typeface="Arial"/>
            </a:defRPr>
          </a:pPr>
        </a:p>
      </c:txPr>
    </c:legend>
    <c:plotVisOnly val="1"/>
    <c:dispBlanksAs val="gap"/>
  </c:chart>
  <c:spPr>
    <a:noFill/>
    <a:ln w="9360">
      <a:noFill/>
    </a:ln>
  </c:spPr>
</c:chartSpace>
</file>

<file path=ppt/media/image1.png>
</file>

<file path=ppt/media/image10.jpeg>
</file>

<file path=ppt/media/image2.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7"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US" sz="1800" spc="-1" strike="noStrike">
                <a:solidFill>
                  <a:srgbClr val="000000"/>
                </a:solidFill>
                <a:latin typeface="Arial"/>
              </a:rPr>
              <a:t>Click to move the slide</a:t>
            </a:r>
            <a:endParaRPr b="0" lang="en-US" sz="1800" spc="-1" strike="noStrike">
              <a:solidFill>
                <a:srgbClr val="000000"/>
              </a:solidFill>
              <a:latin typeface="Arial"/>
            </a:endParaRPr>
          </a:p>
        </p:txBody>
      </p:sp>
      <p:sp>
        <p:nvSpPr>
          <p:cNvPr id="1018"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1019"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1020"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1021"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1022"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EA07CA68-A1B9-49E5-BE49-EE95891D94B8}"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6" name="PlaceHolder 1"/>
          <p:cNvSpPr>
            <a:spLocks noGrp="1"/>
          </p:cNvSpPr>
          <p:nvPr>
            <p:ph type="sldImg"/>
          </p:nvPr>
        </p:nvSpPr>
        <p:spPr>
          <a:xfrm>
            <a:off x="380880" y="685800"/>
            <a:ext cx="6095520" cy="3428640"/>
          </a:xfrm>
          <a:prstGeom prst="rect">
            <a:avLst/>
          </a:prstGeom>
        </p:spPr>
      </p:sp>
      <p:sp>
        <p:nvSpPr>
          <p:cNvPr id="1097" name="PlaceHolder 2"/>
          <p:cNvSpPr>
            <a:spLocks noGrp="1"/>
          </p:cNvSpPr>
          <p:nvPr>
            <p:ph type="body"/>
          </p:nvPr>
        </p:nvSpPr>
        <p:spPr>
          <a:xfrm>
            <a:off x="914400" y="4343400"/>
            <a:ext cx="5028840" cy="4114440"/>
          </a:xfrm>
          <a:prstGeom prst="rect">
            <a:avLst/>
          </a:prstGeom>
        </p:spPr>
        <p:txBody>
          <a:bodyPr lIns="90000" rIns="90000" tIns="45000" bIns="45000">
            <a:noAutofit/>
          </a:bodyPr>
          <a:p>
            <a:endParaRPr b="0" lang="en-US" sz="2000" spc="-1" strike="noStrike">
              <a:latin typeface="Arial"/>
            </a:endParaRPr>
          </a:p>
        </p:txBody>
      </p:sp>
      <p:sp>
        <p:nvSpPr>
          <p:cNvPr id="1098" name="TextShape 3"/>
          <p:cNvSpPr txBox="1"/>
          <p:nvPr/>
        </p:nvSpPr>
        <p:spPr>
          <a:xfrm>
            <a:off x="0" y="0"/>
            <a:ext cx="0" cy="0"/>
          </a:xfrm>
          <a:prstGeom prst="rect">
            <a:avLst/>
          </a:prstGeom>
          <a:noFill/>
          <a:ln>
            <a:noFill/>
          </a:ln>
        </p:spPr>
        <p:txBody>
          <a:bodyPr lIns="90000" rIns="90000" tIns="45000" bIns="45000">
            <a:noAutofit/>
          </a:bodyPr>
          <a:p>
            <a:pPr>
              <a:lnSpc>
                <a:spcPct val="100000"/>
              </a:lnSpc>
              <a:tabLst>
                <a:tab algn="l" pos="0"/>
              </a:tabLst>
            </a:pPr>
            <a:fld id="{53C9EAEF-D9CA-4E4C-AD2B-E3A44D1C4658}" type="slidenum">
              <a:rPr b="0" lang="nl-NL" sz="1800" spc="-1" strike="noStrike">
                <a:solidFill>
                  <a:srgbClr val="000000"/>
                </a:solidFill>
                <a:latin typeface="Arial"/>
                <a:ea typeface="Arial"/>
              </a:rPr>
              <a:t>&lt;number&gt;</a:t>
            </a:fld>
            <a:endParaRPr b="0" lang="en-US" sz="18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5"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6"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1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20"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821"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2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23"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2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25"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26"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827"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2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29"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830"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31"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3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33"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34"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35"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3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37"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38"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3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40"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41"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42"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43"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4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45"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46"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47"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48"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49"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50"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8"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9"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0"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1"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10"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1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12"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14"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915"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1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7"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1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19"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20"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921"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2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23"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924"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25"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2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27"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28"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29"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3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31"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32"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3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34"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35"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36"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37"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3"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4"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5"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6"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7"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8"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3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39"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40"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41"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42"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43"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44"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8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82"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8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84"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5"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86"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987"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8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9"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91"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92"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993"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9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95"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996"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997"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9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999"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00"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01"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0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003"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04"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05"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006"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07"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08"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09"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1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011"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12"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13"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14"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15"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016"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58"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60"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62"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163"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5"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67"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68"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169"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4"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71"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172"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73"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75"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76"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77"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79"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80"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82"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83"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84"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85"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87"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88"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89"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90"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91"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192"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33"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35"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37"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238"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6"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0"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42"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43"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244"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5"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46"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247"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48"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50"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51"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52"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54"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55"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57"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58"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59"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60"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62"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63"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64"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65"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66"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267"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2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27"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2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29"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8"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69"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3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31"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332"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3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34"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35"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36"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37"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338"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3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40"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341"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42"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4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44"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45"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46"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48"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49"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51"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52"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53"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54"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5"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56"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57"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58"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59"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60"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361"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24"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5"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26"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2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28"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429"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3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31"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3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33"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34"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435"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3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37"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438"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39"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4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41"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42"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43"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4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45"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46"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4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48"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49"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50"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51"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1"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5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53"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54"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55"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56"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57"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458"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21"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23"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25"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526"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2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8"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2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30"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31"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532"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34"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535"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36"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3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38"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39"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40"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3"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4"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75"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4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42"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43"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4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45"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46"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47"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48"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4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50"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51"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52"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53"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54"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555"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1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18"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19"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20"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2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22"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623"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2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25"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2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27"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28"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629"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7"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78"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9"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31"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632"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33"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35"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36"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37"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39"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40"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42"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43"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44"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45"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4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47"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48"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49"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50"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51"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652"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14"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15"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16"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17"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1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19"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720"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2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1"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2"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83"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22" name="PlaceHolder 1"/>
          <p:cNvSpPr>
            <a:spLocks noGrp="1"/>
          </p:cNvSpPr>
          <p:nvPr>
            <p:ph type="subTitle"/>
          </p:nvPr>
        </p:nvSpPr>
        <p:spPr>
          <a:xfrm>
            <a:off x="2153520" y="3879720"/>
            <a:ext cx="9357840" cy="75139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2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24"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25" name="PlaceHolder 3"/>
          <p:cNvSpPr>
            <a:spLocks noGrp="1"/>
          </p:cNvSpPr>
          <p:nvPr>
            <p:ph type="body"/>
          </p:nvPr>
        </p:nvSpPr>
        <p:spPr>
          <a:xfrm>
            <a:off x="624204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726"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2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28" name="PlaceHolder 2"/>
          <p:cNvSpPr>
            <a:spLocks noGrp="1"/>
          </p:cNvSpPr>
          <p:nvPr>
            <p:ph type="body"/>
          </p:nvPr>
        </p:nvSpPr>
        <p:spPr>
          <a:xfrm>
            <a:off x="-10800" y="0"/>
            <a:ext cx="5954760" cy="6857640"/>
          </a:xfrm>
          <a:prstGeom prst="rect">
            <a:avLst/>
          </a:prstGeom>
        </p:spPr>
        <p:txBody>
          <a:bodyPr lIns="0" rIns="0" tIns="0" bIns="0">
            <a:normAutofit/>
          </a:bodyPr>
          <a:p>
            <a:endParaRPr b="0" lang="en-US" sz="1600" spc="-1" strike="noStrike">
              <a:solidFill>
                <a:srgbClr val="000000"/>
              </a:solidFill>
              <a:latin typeface="Arial"/>
            </a:endParaRPr>
          </a:p>
        </p:txBody>
      </p:sp>
      <p:sp>
        <p:nvSpPr>
          <p:cNvPr id="729"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30" name="PlaceHolder 4"/>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1"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32"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33"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34" name="PlaceHolder 4"/>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35"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36" name="PlaceHolder 2"/>
          <p:cNvSpPr>
            <a:spLocks noGrp="1"/>
          </p:cNvSpPr>
          <p:nvPr>
            <p:ph type="body"/>
          </p:nvPr>
        </p:nvSpPr>
        <p:spPr>
          <a:xfrm>
            <a:off x="-10800" y="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37" name="PlaceHolder 3"/>
          <p:cNvSpPr>
            <a:spLocks noGrp="1"/>
          </p:cNvSpPr>
          <p:nvPr>
            <p:ph type="body"/>
          </p:nvPr>
        </p:nvSpPr>
        <p:spPr>
          <a:xfrm>
            <a:off x="-10800" y="3582000"/>
            <a:ext cx="122025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38"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39" name="PlaceHolder 2"/>
          <p:cNvSpPr>
            <a:spLocks noGrp="1"/>
          </p:cNvSpPr>
          <p:nvPr>
            <p:ph type="body"/>
          </p:nvPr>
        </p:nvSpPr>
        <p:spPr>
          <a:xfrm>
            <a:off x="-1080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40" name="PlaceHolder 3"/>
          <p:cNvSpPr>
            <a:spLocks noGrp="1"/>
          </p:cNvSpPr>
          <p:nvPr>
            <p:ph type="body"/>
          </p:nvPr>
        </p:nvSpPr>
        <p:spPr>
          <a:xfrm>
            <a:off x="6242040" y="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41" name="PlaceHolder 4"/>
          <p:cNvSpPr>
            <a:spLocks noGrp="1"/>
          </p:cNvSpPr>
          <p:nvPr>
            <p:ph type="body"/>
          </p:nvPr>
        </p:nvSpPr>
        <p:spPr>
          <a:xfrm>
            <a:off x="-1080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42" name="PlaceHolder 5"/>
          <p:cNvSpPr>
            <a:spLocks noGrp="1"/>
          </p:cNvSpPr>
          <p:nvPr>
            <p:ph type="body"/>
          </p:nvPr>
        </p:nvSpPr>
        <p:spPr>
          <a:xfrm>
            <a:off x="6242040" y="3582000"/>
            <a:ext cx="595476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43"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44" name="PlaceHolder 2"/>
          <p:cNvSpPr>
            <a:spLocks noGrp="1"/>
          </p:cNvSpPr>
          <p:nvPr>
            <p:ph type="body"/>
          </p:nvPr>
        </p:nvSpPr>
        <p:spPr>
          <a:xfrm>
            <a:off x="-1080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45" name="PlaceHolder 3"/>
          <p:cNvSpPr>
            <a:spLocks noGrp="1"/>
          </p:cNvSpPr>
          <p:nvPr>
            <p:ph type="body"/>
          </p:nvPr>
        </p:nvSpPr>
        <p:spPr>
          <a:xfrm>
            <a:off x="411516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46" name="PlaceHolder 4"/>
          <p:cNvSpPr>
            <a:spLocks noGrp="1"/>
          </p:cNvSpPr>
          <p:nvPr>
            <p:ph type="body"/>
          </p:nvPr>
        </p:nvSpPr>
        <p:spPr>
          <a:xfrm>
            <a:off x="8241120" y="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47" name="PlaceHolder 5"/>
          <p:cNvSpPr>
            <a:spLocks noGrp="1"/>
          </p:cNvSpPr>
          <p:nvPr>
            <p:ph type="body"/>
          </p:nvPr>
        </p:nvSpPr>
        <p:spPr>
          <a:xfrm>
            <a:off x="-1080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48" name="PlaceHolder 6"/>
          <p:cNvSpPr>
            <a:spLocks noGrp="1"/>
          </p:cNvSpPr>
          <p:nvPr>
            <p:ph type="body"/>
          </p:nvPr>
        </p:nvSpPr>
        <p:spPr>
          <a:xfrm>
            <a:off x="411516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
        <p:nvSpPr>
          <p:cNvPr id="749" name="PlaceHolder 7"/>
          <p:cNvSpPr>
            <a:spLocks noGrp="1"/>
          </p:cNvSpPr>
          <p:nvPr>
            <p:ph type="body"/>
          </p:nvPr>
        </p:nvSpPr>
        <p:spPr>
          <a:xfrm>
            <a:off x="8241120" y="3582000"/>
            <a:ext cx="3929040" cy="327096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15"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16" name="PlaceHolder 2"/>
          <p:cNvSpPr>
            <a:spLocks noGrp="1"/>
          </p:cNvSpPr>
          <p:nvPr>
            <p:ph type="subTitle"/>
          </p:nvPr>
        </p:nvSpPr>
        <p:spPr>
          <a:xfrm>
            <a:off x="-10800" y="0"/>
            <a:ext cx="12202560" cy="68576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17" name="PlaceHolder 1"/>
          <p:cNvSpPr>
            <a:spLocks noGrp="1"/>
          </p:cNvSpPr>
          <p:nvPr>
            <p:ph type="title"/>
          </p:nvPr>
        </p:nvSpPr>
        <p:spPr>
          <a:xfrm>
            <a:off x="2153520" y="3879720"/>
            <a:ext cx="9357840" cy="162072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818" name="PlaceHolder 2"/>
          <p:cNvSpPr>
            <a:spLocks noGrp="1"/>
          </p:cNvSpPr>
          <p:nvPr>
            <p:ph type="body"/>
          </p:nvPr>
        </p:nvSpPr>
        <p:spPr>
          <a:xfrm>
            <a:off x="-10800" y="0"/>
            <a:ext cx="12202560" cy="6857640"/>
          </a:xfrm>
          <a:prstGeom prst="rect">
            <a:avLst/>
          </a:prstGeom>
        </p:spPr>
        <p:txBody>
          <a:bodyPr lIns="0" rIns="0" tIns="0" bIns="0">
            <a:normAutofit/>
          </a:bodyPr>
          <a:p>
            <a:endParaRPr b="0" lang="en-US" sz="16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9.xml"/><Relationship Id="rId3" Type="http://schemas.openxmlformats.org/officeDocument/2006/relationships/slideLayout" Target="../slideLayouts/slideLayout110.xml"/><Relationship Id="rId4" Type="http://schemas.openxmlformats.org/officeDocument/2006/relationships/slideLayout" Target="../slideLayouts/slideLayout111.xml"/><Relationship Id="rId5" Type="http://schemas.openxmlformats.org/officeDocument/2006/relationships/slideLayout" Target="../slideLayouts/slideLayout112.xml"/><Relationship Id="rId6" Type="http://schemas.openxmlformats.org/officeDocument/2006/relationships/slideLayout" Target="../slideLayouts/slideLayout113.xml"/><Relationship Id="rId7" Type="http://schemas.openxmlformats.org/officeDocument/2006/relationships/slideLayout" Target="../slideLayouts/slideLayout114.xml"/><Relationship Id="rId8" Type="http://schemas.openxmlformats.org/officeDocument/2006/relationships/slideLayout" Target="../slideLayouts/slideLayout115.xml"/><Relationship Id="rId9" Type="http://schemas.openxmlformats.org/officeDocument/2006/relationships/slideLayout" Target="../slideLayouts/slideLayout116.xml"/><Relationship Id="rId10" Type="http://schemas.openxmlformats.org/officeDocument/2006/relationships/slideLayout" Target="../slideLayouts/slideLayout117.xml"/><Relationship Id="rId11" Type="http://schemas.openxmlformats.org/officeDocument/2006/relationships/slideLayout" Target="../slideLayouts/slideLayout118.xml"/><Relationship Id="rId12" Type="http://schemas.openxmlformats.org/officeDocument/2006/relationships/slideLayout" Target="../slideLayouts/slideLayout119.xml"/><Relationship Id="rId13"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4.png"/><Relationship Id="rId3" Type="http://schemas.openxmlformats.org/officeDocument/2006/relationships/slideLayout" Target="../slideLayouts/slideLayout121.xml"/><Relationship Id="rId4" Type="http://schemas.openxmlformats.org/officeDocument/2006/relationships/slideLayout" Target="../slideLayouts/slideLayout122.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9" Type="http://schemas.openxmlformats.org/officeDocument/2006/relationships/slideLayout" Target="../slideLayouts/slideLayout127.xml"/><Relationship Id="rId10" Type="http://schemas.openxmlformats.org/officeDocument/2006/relationships/slideLayout" Target="../slideLayouts/slideLayout128.xml"/><Relationship Id="rId11" Type="http://schemas.openxmlformats.org/officeDocument/2006/relationships/slideLayout" Target="../slideLayouts/slideLayout129.xml"/><Relationship Id="rId12" Type="http://schemas.openxmlformats.org/officeDocument/2006/relationships/slideLayout" Target="../slideLayouts/slideLayout130.xml"/><Relationship Id="rId13" Type="http://schemas.openxmlformats.org/officeDocument/2006/relationships/slideLayout" Target="../slideLayouts/slideLayout131.xml"/><Relationship Id="rId14" Type="http://schemas.openxmlformats.org/officeDocument/2006/relationships/slideLayout" Target="../slideLayouts/slideLayout13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2.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3.png"/><Relationship Id="rId3" Type="http://schemas.openxmlformats.org/officeDocument/2006/relationships/slideLayout" Target="../slideLayouts/slideLayout85.xml"/><Relationship Id="rId4" Type="http://schemas.openxmlformats.org/officeDocument/2006/relationships/slideLayout" Target="../slideLayouts/slideLayout86.xml"/><Relationship Id="rId5" Type="http://schemas.openxmlformats.org/officeDocument/2006/relationships/slideLayout" Target="../slideLayouts/slideLayout87.xml"/><Relationship Id="rId6" Type="http://schemas.openxmlformats.org/officeDocument/2006/relationships/slideLayout" Target="../slideLayouts/slideLayout88.xml"/><Relationship Id="rId7" Type="http://schemas.openxmlformats.org/officeDocument/2006/relationships/slideLayout" Target="../slideLayouts/slideLayout89.xml"/><Relationship Id="rId8" Type="http://schemas.openxmlformats.org/officeDocument/2006/relationships/slideLayout" Target="../slideLayouts/slideLayout90.xml"/><Relationship Id="rId9" Type="http://schemas.openxmlformats.org/officeDocument/2006/relationships/slideLayout" Target="../slideLayouts/slideLayout91.xml"/><Relationship Id="rId10" Type="http://schemas.openxmlformats.org/officeDocument/2006/relationships/slideLayout" Target="../slideLayouts/slideLayout92.xml"/><Relationship Id="rId11" Type="http://schemas.openxmlformats.org/officeDocument/2006/relationships/slideLayout" Target="../slideLayouts/slideLayout93.xml"/><Relationship Id="rId12" Type="http://schemas.openxmlformats.org/officeDocument/2006/relationships/slideLayout" Target="../slideLayouts/slideLayout94.xml"/><Relationship Id="rId13" Type="http://schemas.openxmlformats.org/officeDocument/2006/relationships/slideLayout" Target="../slideLayouts/slideLayout95.xml"/><Relationship Id="rId14"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5" Type="http://schemas.openxmlformats.org/officeDocument/2006/relationships/slideLayout" Target="../slideLayouts/slideLayout100.xml"/><Relationship Id="rId6" Type="http://schemas.openxmlformats.org/officeDocument/2006/relationships/slideLayout" Target="../slideLayouts/slideLayout101.xml"/><Relationship Id="rId7" Type="http://schemas.openxmlformats.org/officeDocument/2006/relationships/slideLayout" Target="../slideLayouts/slideLayout102.xml"/><Relationship Id="rId8" Type="http://schemas.openxmlformats.org/officeDocument/2006/relationships/slideLayout" Target="../slideLayouts/slideLayout103.xml"/><Relationship Id="rId9" Type="http://schemas.openxmlformats.org/officeDocument/2006/relationships/slideLayout" Target="../slideLayouts/slideLayout104.xml"/><Relationship Id="rId10" Type="http://schemas.openxmlformats.org/officeDocument/2006/relationships/slideLayout" Target="../slideLayouts/slideLayout105.xml"/><Relationship Id="rId11" Type="http://schemas.openxmlformats.org/officeDocument/2006/relationships/slideLayout" Target="../slideLayouts/slideLayout106.xml"/><Relationship Id="rId12" Type="http://schemas.openxmlformats.org/officeDocument/2006/relationships/slideLayout" Target="../slideLayouts/slideLayout107.xml"/><Relationship Id="rId13"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0" name="Group 1"/>
          <p:cNvGrpSpPr/>
          <p:nvPr/>
        </p:nvGrpSpPr>
        <p:grpSpPr>
          <a:xfrm>
            <a:off x="2982600" y="-1228320"/>
            <a:ext cx="6226560" cy="489960"/>
            <a:chOff x="2982600" y="-1228320"/>
            <a:chExt cx="6226560" cy="489960"/>
          </a:xfrm>
        </p:grpSpPr>
        <p:sp>
          <p:nvSpPr>
            <p:cNvPr id="1"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2" name="Group 3"/>
            <p:cNvGrpSpPr/>
            <p:nvPr/>
          </p:nvGrpSpPr>
          <p:grpSpPr>
            <a:xfrm>
              <a:off x="2982600" y="-1228320"/>
              <a:ext cx="6226560" cy="210960"/>
              <a:chOff x="2982600" y="-1228320"/>
              <a:chExt cx="6226560" cy="210960"/>
            </a:xfrm>
          </p:grpSpPr>
          <p:sp>
            <p:nvSpPr>
              <p:cNvPr id="3"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4"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5"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6"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7"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8"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9"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10"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11"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12"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13" name="Group 14"/>
          <p:cNvGrpSpPr/>
          <p:nvPr/>
        </p:nvGrpSpPr>
        <p:grpSpPr>
          <a:xfrm>
            <a:off x="698400" y="5884200"/>
            <a:ext cx="1454760" cy="577080"/>
            <a:chOff x="698400" y="5884200"/>
            <a:chExt cx="1454760" cy="577080"/>
          </a:xfrm>
        </p:grpSpPr>
        <p:sp>
          <p:nvSpPr>
            <p:cNvPr id="14"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15"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16"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17"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18"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19"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20"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21"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22" name="CustomShape 23" hidden="1"/>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23" name="CustomShape 24" hidden="1"/>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24" name="CustomShape 25" hidden="1"/>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25" name="CustomShape 26" hidden="1"/>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26" name="CustomShape 27" hidden="1"/>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27" name="CustomShape 28" hidden="1"/>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28" name="CustomShape 29" hidden="1"/>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29" name="CustomShape 30" hidden="1"/>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30" name="CustomShape 31" hidden="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31" name="CustomShape 32" hidden="1"/>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nvGrpSpPr>
          <p:cNvPr id="32" name="Group 33"/>
          <p:cNvGrpSpPr/>
          <p:nvPr/>
        </p:nvGrpSpPr>
        <p:grpSpPr>
          <a:xfrm>
            <a:off x="2982600" y="-1228320"/>
            <a:ext cx="6226560" cy="489960"/>
            <a:chOff x="2982600" y="-1228320"/>
            <a:chExt cx="6226560" cy="489960"/>
          </a:xfrm>
        </p:grpSpPr>
        <p:sp>
          <p:nvSpPr>
            <p:cNvPr id="33" name="CustomShape 34"/>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34" name="Group 35"/>
            <p:cNvGrpSpPr/>
            <p:nvPr/>
          </p:nvGrpSpPr>
          <p:grpSpPr>
            <a:xfrm>
              <a:off x="2982600" y="-1228320"/>
              <a:ext cx="6226560" cy="210960"/>
              <a:chOff x="2982600" y="-1228320"/>
              <a:chExt cx="6226560" cy="210960"/>
            </a:xfrm>
          </p:grpSpPr>
          <p:sp>
            <p:nvSpPr>
              <p:cNvPr id="35" name="CustomShape 36"/>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36" name="CustomShape 37"/>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37" name="CustomShape 38"/>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38" name="CustomShape 39"/>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39" name="CustomShape 40"/>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40" name="CustomShape 41"/>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41" name="CustomShape 42"/>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42" name="CustomShape 43"/>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43" name="CustomShape 44"/>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44" name="CustomShape 45"/>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45" name="Group 46"/>
          <p:cNvGrpSpPr/>
          <p:nvPr/>
        </p:nvGrpSpPr>
        <p:grpSpPr>
          <a:xfrm>
            <a:off x="698400" y="5884200"/>
            <a:ext cx="1454760" cy="577080"/>
            <a:chOff x="698400" y="5884200"/>
            <a:chExt cx="1454760" cy="577080"/>
          </a:xfrm>
        </p:grpSpPr>
        <p:sp>
          <p:nvSpPr>
            <p:cNvPr id="46" name="CustomShape 47"/>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47" name="CustomShape 48"/>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48" name="CustomShape 49"/>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49" name="CustomShape 50"/>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50" name="CustomShape 51"/>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51" name="CustomShape 52"/>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52" name="CustomShape 53"/>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53" name="CustomShape 54"/>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54" name="CustomShape 55"/>
          <p:cNvSpPr/>
          <p:nvPr/>
        </p:nvSpPr>
        <p:spPr>
          <a:xfrm>
            <a:off x="-11880" y="0"/>
            <a:ext cx="12203640" cy="6857640"/>
          </a:xfrm>
          <a:prstGeom prst="rect">
            <a:avLst/>
          </a:prstGeom>
          <a:solidFill>
            <a:schemeClr val="accent1"/>
          </a:solidFill>
          <a:ln w="12600">
            <a:noFill/>
          </a:ln>
        </p:spPr>
        <p:style>
          <a:lnRef idx="0"/>
          <a:fillRef idx="0"/>
          <a:effectRef idx="0"/>
          <a:fontRef idx="minor"/>
        </p:style>
      </p:sp>
      <p:sp>
        <p:nvSpPr>
          <p:cNvPr id="55" name="CustomShape 56"/>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Titelpagina + Beeld</a:t>
            </a:r>
            <a:endParaRPr b="0" lang="en-US" sz="2400" spc="-1" strike="noStrike">
              <a:latin typeface="Arial"/>
            </a:endParaRPr>
          </a:p>
        </p:txBody>
      </p:sp>
      <p:sp>
        <p:nvSpPr>
          <p:cNvPr id="56" name="PlaceHolder 57"/>
          <p:cNvSpPr>
            <a:spLocks noGrp="1"/>
          </p:cNvSpPr>
          <p:nvPr>
            <p:ph type="body"/>
          </p:nvPr>
        </p:nvSpPr>
        <p:spPr>
          <a:xfrm>
            <a:off x="4852440" y="0"/>
            <a:ext cx="7339320" cy="6857640"/>
          </a:xfrm>
          <a:prstGeom prst="rect">
            <a:avLst/>
          </a:prstGeom>
        </p:spPr>
        <p:txBody>
          <a:bodyPr>
            <a:no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7" name="PlaceHolder 58"/>
          <p:cNvSpPr>
            <a:spLocks noGrp="1"/>
          </p:cNvSpPr>
          <p:nvPr>
            <p:ph type="body"/>
          </p:nvPr>
        </p:nvSpPr>
        <p:spPr>
          <a:xfrm>
            <a:off x="698400" y="4883760"/>
            <a:ext cx="3728880" cy="248040"/>
          </a:xfrm>
          <a:prstGeom prst="rect">
            <a:avLst/>
          </a:prstGeom>
        </p:spPr>
        <p:txBody>
          <a:bodyPr lIns="0" rIns="0" tIns="0" bIns="0" anchor="ctr">
            <a:normAutofit/>
          </a:bodyPr>
          <a:p>
            <a:pPr>
              <a:lnSpc>
                <a:spcPct val="90000"/>
              </a:lnSpc>
              <a:spcBef>
                <a:spcPts val="1199"/>
              </a:spcBef>
              <a:tabLst>
                <a:tab algn="l" pos="0"/>
              </a:tabLst>
            </a:pPr>
            <a:r>
              <a:rPr b="1" lang="en-US" sz="1600" spc="-1" strike="noStrike">
                <a:solidFill>
                  <a:srgbClr val="ffffff"/>
                </a:solidFill>
                <a:latin typeface="Arial"/>
                <a:ea typeface="Arial"/>
              </a:rPr>
              <a:t>Naam van de spreker of datum</a:t>
            </a:r>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p:txBody>
      </p:sp>
      <p:sp>
        <p:nvSpPr>
          <p:cNvPr id="58" name="PlaceHolder 59"/>
          <p:cNvSpPr>
            <a:spLocks noGrp="1"/>
          </p:cNvSpPr>
          <p:nvPr>
            <p:ph type="body"/>
          </p:nvPr>
        </p:nvSpPr>
        <p:spPr>
          <a:xfrm>
            <a:off x="698400" y="1712520"/>
            <a:ext cx="3728880" cy="2925000"/>
          </a:xfrm>
          <a:prstGeom prst="rect">
            <a:avLst/>
          </a:prstGeom>
        </p:spPr>
        <p:txBody>
          <a:bodyPr lIns="0" rIns="0" tIns="0" bIns="0" anchor="b">
            <a:normAutofit/>
          </a:bodyPr>
          <a:p>
            <a:pPr>
              <a:lnSpc>
                <a:spcPct val="100000"/>
              </a:lnSpc>
              <a:spcBef>
                <a:spcPts val="499"/>
              </a:spcBef>
              <a:tabLst>
                <a:tab algn="l" pos="0"/>
              </a:tabLst>
            </a:pPr>
            <a:r>
              <a:rPr b="0" lang="en-US" sz="3800" spc="-1" strike="noStrike">
                <a:solidFill>
                  <a:srgbClr val="ffffff"/>
                </a:solidFill>
                <a:latin typeface="Roboto Slab Regular Regular"/>
                <a:ea typeface="Roboto Slab Regular Regular"/>
              </a:rPr>
              <a:t>Plaats hier de titel van de presentatie</a:t>
            </a:r>
            <a:endParaRPr b="0" lang="en-US" sz="3800" spc="-1" strike="noStrike">
              <a:solidFill>
                <a:srgbClr val="000000"/>
              </a:solidFill>
              <a:latin typeface="Arial"/>
            </a:endParaRPr>
          </a:p>
        </p:txBody>
      </p:sp>
      <p:sp>
        <p:nvSpPr>
          <p:cNvPr id="59" name="PlaceHolder 60"/>
          <p:cNvSpPr>
            <a:spLocks noGrp="1"/>
          </p:cNvSpPr>
          <p:nvPr>
            <p:ph type="body"/>
          </p:nvPr>
        </p:nvSpPr>
        <p:spPr>
          <a:xfrm>
            <a:off x="698400" y="5377680"/>
            <a:ext cx="1454040" cy="6840"/>
          </a:xfrm>
          <a:prstGeom prst="rect">
            <a:avLst/>
          </a:prstGeom>
        </p:spPr>
        <p:txBody>
          <a:bodyPr lIns="0" rIns="0" tIns="0" bIns="0">
            <a:normAutofit fontScale="2000"/>
          </a:bodyPr>
          <a:p>
            <a:pPr>
              <a:lnSpc>
                <a:spcPct val="90000"/>
              </a:lnSpc>
              <a:spcBef>
                <a:spcPts val="400"/>
              </a:spcBef>
              <a:tabLst>
                <a:tab algn="l" pos="0"/>
              </a:tabLst>
            </a:pPr>
            <a:r>
              <a:rPr b="0" lang="en-US" sz="640" spc="-1" strike="noStrike">
                <a:solidFill>
                  <a:srgbClr val="000000"/>
                </a:solidFill>
                <a:latin typeface="Arial"/>
                <a:ea typeface="Arial"/>
              </a:rPr>
              <a:t>  </a:t>
            </a:r>
            <a:endParaRPr b="0" lang="en-US" sz="640" spc="-1" strike="noStrike">
              <a:solidFill>
                <a:srgbClr val="000000"/>
              </a:solidFill>
              <a:latin typeface="Arial"/>
            </a:endParaRPr>
          </a:p>
        </p:txBody>
      </p:sp>
      <p:sp>
        <p:nvSpPr>
          <p:cNvPr id="60" name="PlaceHolder 61"/>
          <p:cNvSpPr>
            <a:spLocks noGrp="1"/>
          </p:cNvSpPr>
          <p:nvPr>
            <p:ph type="sldNum"/>
          </p:nvPr>
        </p:nvSpPr>
        <p:spPr>
          <a:xfrm>
            <a:off x="5892840" y="6172200"/>
            <a:ext cx="2844360" cy="367920"/>
          </a:xfrm>
          <a:prstGeom prst="rect">
            <a:avLst/>
          </a:prstGeom>
        </p:spPr>
        <p:txBody>
          <a:bodyPr lIns="0" rIns="0" tIns="0" bIns="0" anchor="ctr">
            <a:noAutofit/>
          </a:bodyPr>
          <a:p>
            <a:pPr algn="r">
              <a:lnSpc>
                <a:spcPct val="100000"/>
              </a:lnSpc>
              <a:tabLst>
                <a:tab algn="l" pos="0"/>
              </a:tabLst>
            </a:pPr>
            <a:fld id="{AF780FBD-3776-417E-9ED7-1AA6B7B917E3}" type="slidenum">
              <a:rPr b="0" lang="en-US" sz="1200" spc="-1" strike="noStrike">
                <a:solidFill>
                  <a:srgbClr val="a6a6a6"/>
                </a:solidFill>
                <a:latin typeface="Arial"/>
                <a:ea typeface="Arial"/>
              </a:rPr>
              <a:t>&lt;number&gt;</a:t>
            </a:fld>
            <a:endParaRPr b="0" lang="en-US" sz="1200" spc="-1" strike="noStrike">
              <a:latin typeface="Times New Roman"/>
            </a:endParaRPr>
          </a:p>
        </p:txBody>
      </p:sp>
      <p:pic>
        <p:nvPicPr>
          <p:cNvPr id="61" name="Graphic 65" descr=""/>
          <p:cNvPicPr/>
          <p:nvPr/>
        </p:nvPicPr>
        <p:blipFill>
          <a:blip r:embed="rId2"/>
          <a:stretch/>
        </p:blipFill>
        <p:spPr>
          <a:xfrm>
            <a:off x="694800" y="5846400"/>
            <a:ext cx="1461240" cy="1032840"/>
          </a:xfrm>
          <a:prstGeom prst="rect">
            <a:avLst/>
          </a:prstGeom>
          <a:ln>
            <a:noFill/>
          </a:ln>
        </p:spPr>
      </p:pic>
      <p:sp>
        <p:nvSpPr>
          <p:cNvPr id="62" name="PlaceHolder 62"/>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851" name="Group 1"/>
          <p:cNvGrpSpPr/>
          <p:nvPr/>
        </p:nvGrpSpPr>
        <p:grpSpPr>
          <a:xfrm>
            <a:off x="2982600" y="-1228320"/>
            <a:ext cx="6226560" cy="489960"/>
            <a:chOff x="2982600" y="-1228320"/>
            <a:chExt cx="6226560" cy="489960"/>
          </a:xfrm>
        </p:grpSpPr>
        <p:sp>
          <p:nvSpPr>
            <p:cNvPr id="852"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853" name="Group 3"/>
            <p:cNvGrpSpPr/>
            <p:nvPr/>
          </p:nvGrpSpPr>
          <p:grpSpPr>
            <a:xfrm>
              <a:off x="2982600" y="-1228320"/>
              <a:ext cx="6226560" cy="210960"/>
              <a:chOff x="2982600" y="-1228320"/>
              <a:chExt cx="6226560" cy="210960"/>
            </a:xfrm>
          </p:grpSpPr>
          <p:sp>
            <p:nvSpPr>
              <p:cNvPr id="854"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855"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856"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857"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858"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859"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860"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861"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862"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863"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864" name="Group 14"/>
          <p:cNvGrpSpPr/>
          <p:nvPr/>
        </p:nvGrpSpPr>
        <p:grpSpPr>
          <a:xfrm>
            <a:off x="698400" y="5884200"/>
            <a:ext cx="1454760" cy="577080"/>
            <a:chOff x="698400" y="5884200"/>
            <a:chExt cx="1454760" cy="577080"/>
          </a:xfrm>
        </p:grpSpPr>
        <p:sp>
          <p:nvSpPr>
            <p:cNvPr id="865"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866"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867"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868"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869"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870"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871"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872"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873" name="CustomShape 23" hidden="1"/>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874" name="CustomShape 24" hidden="1"/>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875" name="CustomShape 25" hidden="1"/>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876" name="CustomShape 26" hidden="1"/>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877" name="CustomShape 27" hidden="1"/>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878" name="CustomShape 28" hidden="1"/>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879" name="CustomShape 29" hidden="1"/>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880" name="CustomShape 30" hidden="1"/>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881" name="CustomShape 31" hidden="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882" name="CustomShape 32" hidden="1"/>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nvGrpSpPr>
          <p:cNvPr id="883" name="Group 33"/>
          <p:cNvGrpSpPr/>
          <p:nvPr/>
        </p:nvGrpSpPr>
        <p:grpSpPr>
          <a:xfrm>
            <a:off x="2982600" y="-1228320"/>
            <a:ext cx="6226560" cy="489960"/>
            <a:chOff x="2982600" y="-1228320"/>
            <a:chExt cx="6226560" cy="489960"/>
          </a:xfrm>
        </p:grpSpPr>
        <p:sp>
          <p:nvSpPr>
            <p:cNvPr id="884" name="CustomShape 34"/>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885" name="Group 35"/>
            <p:cNvGrpSpPr/>
            <p:nvPr/>
          </p:nvGrpSpPr>
          <p:grpSpPr>
            <a:xfrm>
              <a:off x="2982600" y="-1228320"/>
              <a:ext cx="6226560" cy="210960"/>
              <a:chOff x="2982600" y="-1228320"/>
              <a:chExt cx="6226560" cy="210960"/>
            </a:xfrm>
          </p:grpSpPr>
          <p:sp>
            <p:nvSpPr>
              <p:cNvPr id="886" name="CustomShape 36"/>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887" name="CustomShape 37"/>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888" name="CustomShape 38"/>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889" name="CustomShape 39"/>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890" name="CustomShape 40"/>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891" name="CustomShape 41"/>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892" name="CustomShape 42"/>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893" name="CustomShape 43"/>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894" name="CustomShape 44"/>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895" name="CustomShape 45"/>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896" name="Group 46"/>
          <p:cNvGrpSpPr/>
          <p:nvPr/>
        </p:nvGrpSpPr>
        <p:grpSpPr>
          <a:xfrm>
            <a:off x="698400" y="5884200"/>
            <a:ext cx="1454760" cy="577080"/>
            <a:chOff x="698400" y="5884200"/>
            <a:chExt cx="1454760" cy="577080"/>
          </a:xfrm>
        </p:grpSpPr>
        <p:sp>
          <p:nvSpPr>
            <p:cNvPr id="897" name="CustomShape 47"/>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898" name="CustomShape 48"/>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899" name="CustomShape 49"/>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900" name="CustomShape 50"/>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901" name="CustomShape 51"/>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902" name="CustomShape 52"/>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903" name="CustomShape 53"/>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904" name="CustomShape 54"/>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905" name="PlaceHolder 55"/>
          <p:cNvSpPr>
            <a:spLocks noGrp="1"/>
          </p:cNvSpPr>
          <p:nvPr>
            <p:ph type="title"/>
          </p:nvPr>
        </p:nvSpPr>
        <p:spPr>
          <a:xfrm>
            <a:off x="698400" y="741600"/>
            <a:ext cx="10794600" cy="489960"/>
          </a:xfrm>
          <a:prstGeom prst="rect">
            <a:avLst/>
          </a:prstGeom>
        </p:spPr>
        <p:txBody>
          <a:bodyPr lIns="0" rIns="0" tIns="0" bIns="0">
            <a:normAutofit/>
          </a:bodyPr>
          <a:p>
            <a:pPr>
              <a:lnSpc>
                <a:spcPct val="90000"/>
              </a:lnSpc>
              <a:tabLst>
                <a:tab algn="l" pos="0"/>
              </a:tabLst>
            </a:pPr>
            <a:r>
              <a:rPr b="0" lang="en-US" sz="3200" spc="-1" strike="noStrike">
                <a:solidFill>
                  <a:srgbClr val="00a6d6"/>
                </a:solidFill>
                <a:latin typeface="Roboto Slab Regular Regular"/>
                <a:ea typeface="Roboto Slab Regular Regular"/>
              </a:rPr>
              <a:t>Plaats hier je titel</a:t>
            </a:r>
            <a:endParaRPr b="0" lang="en-US" sz="3200" spc="-1" strike="noStrike">
              <a:solidFill>
                <a:srgbClr val="000000"/>
              </a:solidFill>
              <a:latin typeface="Arial"/>
            </a:endParaRPr>
          </a:p>
        </p:txBody>
      </p:sp>
      <p:sp>
        <p:nvSpPr>
          <p:cNvPr id="906" name="PlaceHolder 56"/>
          <p:cNvSpPr>
            <a:spLocks noGrp="1"/>
          </p:cNvSpPr>
          <p:nvPr>
            <p:ph type="sldNum"/>
          </p:nvPr>
        </p:nvSpPr>
        <p:spPr>
          <a:xfrm>
            <a:off x="11289960" y="6246000"/>
            <a:ext cx="181800" cy="172440"/>
          </a:xfrm>
          <a:prstGeom prst="rect">
            <a:avLst/>
          </a:prstGeom>
        </p:spPr>
        <p:txBody>
          <a:bodyPr lIns="0" rIns="0" tIns="0" bIns="0" anchor="ctr">
            <a:noAutofit/>
          </a:bodyPr>
          <a:p>
            <a:pPr algn="r">
              <a:lnSpc>
                <a:spcPct val="100000"/>
              </a:lnSpc>
              <a:tabLst>
                <a:tab algn="l" pos="0"/>
              </a:tabLst>
            </a:pPr>
            <a:fld id="{6C17B6E7-3EA0-48C7-B96B-B99CA78A13DB}" type="slidenum">
              <a:rPr b="0" lang="en-US" sz="1200" spc="-1" strike="noStrike">
                <a:solidFill>
                  <a:srgbClr val="a6a6a6"/>
                </a:solidFill>
                <a:latin typeface="Arial"/>
                <a:ea typeface="Arial"/>
              </a:rPr>
              <a:t>&lt;number&gt;</a:t>
            </a:fld>
            <a:endParaRPr b="0" lang="en-US" sz="1200" spc="-1" strike="noStrike">
              <a:latin typeface="Times New Roman"/>
            </a:endParaRPr>
          </a:p>
        </p:txBody>
      </p:sp>
      <p:sp>
        <p:nvSpPr>
          <p:cNvPr id="907" name="CustomShape 57"/>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Grafiek</a:t>
            </a:r>
            <a:endParaRPr b="0" lang="en-US" sz="2400" spc="-1" strike="noStrike">
              <a:latin typeface="Arial"/>
            </a:endParaRPr>
          </a:p>
        </p:txBody>
      </p:sp>
      <p:sp>
        <p:nvSpPr>
          <p:cNvPr id="908" name="PlaceHolder 58"/>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600" spc="-1" strike="noStrike">
                <a:solidFill>
                  <a:srgbClr val="000000"/>
                </a:solidFill>
                <a:latin typeface="Arial"/>
              </a:rPr>
              <a:t>Click to edit the outline text format</a:t>
            </a:r>
            <a:endParaRPr b="0" lang="en-US" sz="16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600" spc="-1" strike="noStrike">
                <a:solidFill>
                  <a:srgbClr val="000000"/>
                </a:solidFill>
                <a:latin typeface="Arial"/>
              </a:rPr>
              <a:t>Second Outline Level</a:t>
            </a:r>
            <a:endParaRPr b="0" lang="en-US" sz="16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600" spc="-1" strike="noStrike">
                <a:solidFill>
                  <a:srgbClr val="000000"/>
                </a:solidFill>
                <a:latin typeface="Arial"/>
              </a:rPr>
              <a:t>Third Outline Level</a:t>
            </a:r>
            <a:endParaRPr b="0" lang="en-US" sz="16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600" spc="-1" strike="noStrike">
                <a:solidFill>
                  <a:srgbClr val="000000"/>
                </a:solidFill>
                <a:latin typeface="Arial"/>
              </a:rPr>
              <a:t>Fourth Outline Level</a:t>
            </a:r>
            <a:endParaRPr b="0" lang="en-US" sz="16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45" name="Group 1"/>
          <p:cNvGrpSpPr/>
          <p:nvPr/>
        </p:nvGrpSpPr>
        <p:grpSpPr>
          <a:xfrm>
            <a:off x="2982600" y="-1228320"/>
            <a:ext cx="6226560" cy="489960"/>
            <a:chOff x="2982600" y="-1228320"/>
            <a:chExt cx="6226560" cy="489960"/>
          </a:xfrm>
        </p:grpSpPr>
        <p:sp>
          <p:nvSpPr>
            <p:cNvPr id="946"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947" name="Group 3"/>
            <p:cNvGrpSpPr/>
            <p:nvPr/>
          </p:nvGrpSpPr>
          <p:grpSpPr>
            <a:xfrm>
              <a:off x="2982600" y="-1228320"/>
              <a:ext cx="6226560" cy="210960"/>
              <a:chOff x="2982600" y="-1228320"/>
              <a:chExt cx="6226560" cy="210960"/>
            </a:xfrm>
          </p:grpSpPr>
          <p:sp>
            <p:nvSpPr>
              <p:cNvPr id="948"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949"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950"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951"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952"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953"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954"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955"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956"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957"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958" name="Group 14"/>
          <p:cNvGrpSpPr/>
          <p:nvPr/>
        </p:nvGrpSpPr>
        <p:grpSpPr>
          <a:xfrm>
            <a:off x="698400" y="5884200"/>
            <a:ext cx="1454760" cy="577080"/>
            <a:chOff x="698400" y="5884200"/>
            <a:chExt cx="1454760" cy="577080"/>
          </a:xfrm>
        </p:grpSpPr>
        <p:sp>
          <p:nvSpPr>
            <p:cNvPr id="959"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960"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961"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962"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963"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964"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965"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966"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967" name="CustomShape 23"/>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968" name="CustomShape 24"/>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969" name="CustomShape 25"/>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970" name="CustomShape 26"/>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971" name="CustomShape 27"/>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972" name="CustomShape 28"/>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973" name="CustomShape 29"/>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974" name="CustomShape 30"/>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975" name="CustomShape 3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976" name="CustomShape 32"/>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sp>
        <p:nvSpPr>
          <p:cNvPr id="977" name="CustomShape 33"/>
          <p:cNvSpPr/>
          <p:nvPr/>
        </p:nvSpPr>
        <p:spPr>
          <a:xfrm>
            <a:off x="-10800" y="0"/>
            <a:ext cx="12202560" cy="6857640"/>
          </a:xfrm>
          <a:prstGeom prst="rect">
            <a:avLst/>
          </a:prstGeom>
          <a:solidFill>
            <a:srgbClr val="0066a2"/>
          </a:solidFill>
          <a:ln>
            <a:noFill/>
          </a:ln>
        </p:spPr>
        <p:style>
          <a:lnRef idx="2">
            <a:schemeClr val="accent1">
              <a:shade val="50000"/>
            </a:schemeClr>
          </a:lnRef>
          <a:fillRef idx="1">
            <a:schemeClr val="accent1"/>
          </a:fillRef>
          <a:effectRef idx="0">
            <a:schemeClr val="accent1"/>
          </a:effectRef>
          <a:fontRef idx="minor"/>
        </p:style>
      </p:sp>
      <p:sp>
        <p:nvSpPr>
          <p:cNvPr id="978" name="PlaceHolder 34"/>
          <p:cNvSpPr>
            <a:spLocks noGrp="1"/>
          </p:cNvSpPr>
          <p:nvPr>
            <p:ph type="body"/>
          </p:nvPr>
        </p:nvSpPr>
        <p:spPr>
          <a:xfrm>
            <a:off x="-10800" y="0"/>
            <a:ext cx="12202560" cy="6857640"/>
          </a:xfrm>
          <a:prstGeom prst="rect">
            <a:avLst/>
          </a:prstGeom>
        </p:spPr>
        <p:txBody>
          <a:bodyPr lIns="0" rIns="0" tIns="0" bIns="0">
            <a:noAutofit/>
          </a:bodyPr>
          <a:p>
            <a:pPr>
              <a:lnSpc>
                <a:spcPct val="90000"/>
              </a:lnSpc>
              <a:spcBef>
                <a:spcPts val="1199"/>
              </a:spcBef>
              <a:tabLst>
                <a:tab algn="l" pos="0"/>
              </a:tabLst>
            </a:pPr>
            <a:r>
              <a:rPr b="0" lang="nl-NL" sz="1600" spc="-1" strike="noStrike">
                <a:solidFill>
                  <a:srgbClr val="000000"/>
                </a:solidFill>
                <a:latin typeface="Arial"/>
                <a:ea typeface="Arial"/>
              </a:rPr>
              <a:t>  </a:t>
            </a:r>
            <a:endParaRPr b="0" lang="en-US" sz="1600" spc="-1" strike="noStrike">
              <a:solidFill>
                <a:srgbClr val="000000"/>
              </a:solidFill>
              <a:latin typeface="Arial"/>
            </a:endParaRPr>
          </a:p>
        </p:txBody>
      </p:sp>
      <p:sp>
        <p:nvSpPr>
          <p:cNvPr id="979" name="PlaceHolder 35"/>
          <p:cNvSpPr>
            <a:spLocks noGrp="1"/>
          </p:cNvSpPr>
          <p:nvPr>
            <p:ph type="title"/>
          </p:nvPr>
        </p:nvSpPr>
        <p:spPr>
          <a:xfrm>
            <a:off x="2153520" y="3879720"/>
            <a:ext cx="9357840" cy="1620720"/>
          </a:xfrm>
          <a:prstGeom prst="rect">
            <a:avLst/>
          </a:prstGeom>
        </p:spPr>
        <p:txBody>
          <a:bodyPr lIns="0" rIns="0" tIns="0" bIns="0" anchor="b">
            <a:noAutofit/>
          </a:bodyPr>
          <a:p>
            <a:pPr algn="r">
              <a:lnSpc>
                <a:spcPct val="90000"/>
              </a:lnSpc>
              <a:tabLst>
                <a:tab algn="l" pos="0"/>
              </a:tabLst>
            </a:pPr>
            <a:r>
              <a:rPr b="0" lang="nl-NL" sz="3800" spc="-1" strike="noStrike">
                <a:solidFill>
                  <a:srgbClr val="ffffff"/>
                </a:solidFill>
                <a:latin typeface="Roboto Slab Regular Regular"/>
                <a:ea typeface="Roboto Slab Regular Regular"/>
              </a:rPr>
              <a:t>Plaats hier de titel van </a:t>
            </a:r>
            <a:br/>
            <a:r>
              <a:rPr b="0" lang="nl-NL" sz="3800" spc="-1" strike="noStrike">
                <a:solidFill>
                  <a:srgbClr val="ffffff"/>
                </a:solidFill>
                <a:latin typeface="Roboto Slab Regular Regular"/>
                <a:ea typeface="Roboto Slab Regular Regular"/>
              </a:rPr>
              <a:t>de presentatie, max. 2 regels</a:t>
            </a:r>
            <a:endParaRPr b="0" lang="en-US" sz="3800" spc="-1" strike="noStrike">
              <a:solidFill>
                <a:srgbClr val="000000"/>
              </a:solidFill>
              <a:latin typeface="Arial"/>
            </a:endParaRPr>
          </a:p>
        </p:txBody>
      </p:sp>
      <p:pic>
        <p:nvPicPr>
          <p:cNvPr id="980" name="Graphic 9" descr=""/>
          <p:cNvPicPr/>
          <p:nvPr/>
        </p:nvPicPr>
        <p:blipFill>
          <a:blip r:embed="rId2"/>
          <a:stretch/>
        </p:blipFill>
        <p:spPr>
          <a:xfrm>
            <a:off x="694800" y="5846400"/>
            <a:ext cx="1461240" cy="1032840"/>
          </a:xfrm>
          <a:prstGeom prst="rect">
            <a:avLst/>
          </a:prstGeom>
          <a:ln>
            <a:noFill/>
          </a:ln>
        </p:spPr>
      </p:pic>
    </p:spTree>
  </p:cSld>
  <p:clrMap bg1="lt1" bg2="lt2" tx1="dk1" tx2="dk2" accent1="accent1" accent2="accent2" accent3="accent3" accent4="accent4" accent5="accent5" accent6="accent6" hlink="hlink" folHlink="folHlink"/>
  <p:sldLayoutIdLst>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9" name="Group 1"/>
          <p:cNvGrpSpPr/>
          <p:nvPr/>
        </p:nvGrpSpPr>
        <p:grpSpPr>
          <a:xfrm>
            <a:off x="2982600" y="-1228320"/>
            <a:ext cx="6226560" cy="489960"/>
            <a:chOff x="2982600" y="-1228320"/>
            <a:chExt cx="6226560" cy="489960"/>
          </a:xfrm>
        </p:grpSpPr>
        <p:sp>
          <p:nvSpPr>
            <p:cNvPr id="100"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101" name="Group 3"/>
            <p:cNvGrpSpPr/>
            <p:nvPr/>
          </p:nvGrpSpPr>
          <p:grpSpPr>
            <a:xfrm>
              <a:off x="2982600" y="-1228320"/>
              <a:ext cx="6226560" cy="210960"/>
              <a:chOff x="2982600" y="-1228320"/>
              <a:chExt cx="6226560" cy="210960"/>
            </a:xfrm>
          </p:grpSpPr>
          <p:sp>
            <p:nvSpPr>
              <p:cNvPr id="102"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103"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104"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105"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106"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107"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108"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109"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110"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111"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112" name="Group 14"/>
          <p:cNvGrpSpPr/>
          <p:nvPr/>
        </p:nvGrpSpPr>
        <p:grpSpPr>
          <a:xfrm>
            <a:off x="698400" y="5884200"/>
            <a:ext cx="1454760" cy="577080"/>
            <a:chOff x="698400" y="5884200"/>
            <a:chExt cx="1454760" cy="577080"/>
          </a:xfrm>
        </p:grpSpPr>
        <p:sp>
          <p:nvSpPr>
            <p:cNvPr id="113"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114"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115"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116"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117"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118"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119"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120"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121" name="CustomShape 23" hidden="1"/>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122" name="CustomShape 24" hidden="1"/>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123" name="CustomShape 25" hidden="1"/>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124" name="CustomShape 26" hidden="1"/>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125" name="CustomShape 27" hidden="1"/>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126" name="CustomShape 28" hidden="1"/>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127" name="CustomShape 29" hidden="1"/>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128" name="CustomShape 30" hidden="1"/>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129" name="CustomShape 31" hidden="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130" name="CustomShape 32" hidden="1"/>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nvGrpSpPr>
          <p:cNvPr id="131" name="Group 33"/>
          <p:cNvGrpSpPr/>
          <p:nvPr/>
        </p:nvGrpSpPr>
        <p:grpSpPr>
          <a:xfrm>
            <a:off x="2982600" y="-1228320"/>
            <a:ext cx="6226560" cy="489960"/>
            <a:chOff x="2982600" y="-1228320"/>
            <a:chExt cx="6226560" cy="489960"/>
          </a:xfrm>
        </p:grpSpPr>
        <p:sp>
          <p:nvSpPr>
            <p:cNvPr id="132" name="CustomShape 34"/>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133" name="Group 35"/>
            <p:cNvGrpSpPr/>
            <p:nvPr/>
          </p:nvGrpSpPr>
          <p:grpSpPr>
            <a:xfrm>
              <a:off x="2982600" y="-1228320"/>
              <a:ext cx="6226560" cy="210960"/>
              <a:chOff x="2982600" y="-1228320"/>
              <a:chExt cx="6226560" cy="210960"/>
            </a:xfrm>
          </p:grpSpPr>
          <p:sp>
            <p:nvSpPr>
              <p:cNvPr id="134" name="CustomShape 36"/>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135" name="CustomShape 37"/>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136" name="CustomShape 38"/>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137" name="CustomShape 39"/>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138" name="CustomShape 40"/>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139" name="CustomShape 41"/>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140" name="CustomShape 42"/>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141" name="CustomShape 43"/>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142" name="CustomShape 44"/>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143" name="CustomShape 45"/>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144" name="Group 46"/>
          <p:cNvGrpSpPr/>
          <p:nvPr/>
        </p:nvGrpSpPr>
        <p:grpSpPr>
          <a:xfrm>
            <a:off x="698400" y="5884200"/>
            <a:ext cx="1454760" cy="577080"/>
            <a:chOff x="698400" y="5884200"/>
            <a:chExt cx="1454760" cy="577080"/>
          </a:xfrm>
        </p:grpSpPr>
        <p:sp>
          <p:nvSpPr>
            <p:cNvPr id="145" name="CustomShape 47"/>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146" name="CustomShape 48"/>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147" name="CustomShape 49"/>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148" name="CustomShape 50"/>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149" name="CustomShape 51"/>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150" name="CustomShape 52"/>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151" name="CustomShape 53"/>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152" name="CustomShape 54"/>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153" name="PlaceHolder 55"/>
          <p:cNvSpPr>
            <a:spLocks noGrp="1"/>
          </p:cNvSpPr>
          <p:nvPr>
            <p:ph type="title"/>
          </p:nvPr>
        </p:nvSpPr>
        <p:spPr>
          <a:xfrm>
            <a:off x="698400" y="741600"/>
            <a:ext cx="10774800" cy="489960"/>
          </a:xfrm>
          <a:prstGeom prst="rect">
            <a:avLst/>
          </a:prstGeom>
        </p:spPr>
        <p:txBody>
          <a:bodyPr lIns="0" rIns="0" tIns="0" bIns="0">
            <a:normAutofit/>
          </a:bodyPr>
          <a:p>
            <a:pPr>
              <a:lnSpc>
                <a:spcPct val="90000"/>
              </a:lnSpc>
              <a:tabLst>
                <a:tab algn="l" pos="0"/>
              </a:tabLst>
            </a:pPr>
            <a:r>
              <a:rPr b="0" lang="en-US" sz="3200" spc="-1" strike="noStrike">
                <a:solidFill>
                  <a:srgbClr val="00a6d6"/>
                </a:solidFill>
                <a:latin typeface="Roboto Slab Regular Regular"/>
                <a:ea typeface="Roboto Slab Regular Regular"/>
              </a:rPr>
              <a:t>Plaats hier je titel</a:t>
            </a:r>
            <a:endParaRPr b="0" lang="en-US" sz="3200" spc="-1" strike="noStrike">
              <a:solidFill>
                <a:srgbClr val="000000"/>
              </a:solidFill>
              <a:latin typeface="Arial"/>
            </a:endParaRPr>
          </a:p>
        </p:txBody>
      </p:sp>
      <p:sp>
        <p:nvSpPr>
          <p:cNvPr id="154" name="PlaceHolder 56"/>
          <p:cNvSpPr>
            <a:spLocks noGrp="1"/>
          </p:cNvSpPr>
          <p:nvPr>
            <p:ph type="body"/>
          </p:nvPr>
        </p:nvSpPr>
        <p:spPr>
          <a:xfrm>
            <a:off x="698400" y="1591920"/>
            <a:ext cx="10773000" cy="4356000"/>
          </a:xfrm>
          <a:prstGeom prst="rect">
            <a:avLst/>
          </a:prstGeom>
        </p:spPr>
        <p:txBody>
          <a:bodyPr lIns="0" rIns="0" tIns="0" bIns="0">
            <a:normAutofit/>
          </a:bodyPr>
          <a:p>
            <a:pPr marL="263520" indent="-263160">
              <a:lnSpc>
                <a:spcPct val="90000"/>
              </a:lnSpc>
              <a:spcBef>
                <a:spcPts val="1199"/>
              </a:spcBef>
              <a:buClr>
                <a:srgbClr val="00a6d6"/>
              </a:buClr>
              <a:buFont typeface="StarSymbol"/>
              <a:buChar char="▪"/>
            </a:pPr>
            <a:r>
              <a:rPr b="0" lang="en-US" sz="1600" spc="-1" strike="noStrike">
                <a:solidFill>
                  <a:srgbClr val="000000"/>
                </a:solidFill>
                <a:latin typeface="Arial"/>
                <a:ea typeface="Arial"/>
              </a:rPr>
              <a:t>Klik hier om een bullet te plaatsen.</a:t>
            </a:r>
            <a:endParaRPr b="0" lang="en-US" sz="1600" spc="-1" strike="noStrike">
              <a:solidFill>
                <a:srgbClr val="000000"/>
              </a:solidFill>
              <a:latin typeface="Arial"/>
            </a:endParaRPr>
          </a:p>
          <a:p>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endParaRPr b="0" lang="en-US" sz="1600" spc="-1" strike="noStrike">
              <a:solidFill>
                <a:srgbClr val="000000"/>
              </a:solidFill>
              <a:latin typeface="Arial"/>
            </a:endParaRPr>
          </a:p>
        </p:txBody>
      </p:sp>
      <p:sp>
        <p:nvSpPr>
          <p:cNvPr id="155" name="PlaceHolder 57"/>
          <p:cNvSpPr>
            <a:spLocks noGrp="1"/>
          </p:cNvSpPr>
          <p:nvPr>
            <p:ph type="sldNum"/>
          </p:nvPr>
        </p:nvSpPr>
        <p:spPr>
          <a:xfrm>
            <a:off x="11289960" y="6246000"/>
            <a:ext cx="181800" cy="172440"/>
          </a:xfrm>
          <a:prstGeom prst="rect">
            <a:avLst/>
          </a:prstGeom>
        </p:spPr>
        <p:txBody>
          <a:bodyPr lIns="0" rIns="0" tIns="0" bIns="0" anchor="ctr">
            <a:noAutofit/>
          </a:bodyPr>
          <a:p>
            <a:pPr algn="r">
              <a:lnSpc>
                <a:spcPct val="100000"/>
              </a:lnSpc>
              <a:tabLst>
                <a:tab algn="l" pos="0"/>
              </a:tabLst>
            </a:pPr>
            <a:fld id="{E786C729-3DF1-44DE-B731-DFEB878F8F2C}" type="slidenum">
              <a:rPr b="0" lang="en-US" sz="1200" spc="-1" strike="noStrike">
                <a:solidFill>
                  <a:srgbClr val="a6a6a6"/>
                </a:solidFill>
                <a:latin typeface="Arial"/>
                <a:ea typeface="Arial"/>
              </a:rPr>
              <a:t>&lt;number&gt;</a:t>
            </a:fld>
            <a:endParaRPr b="0" lang="en-US" sz="1200" spc="-1" strike="noStrike">
              <a:latin typeface="Times New Roman"/>
            </a:endParaRPr>
          </a:p>
        </p:txBody>
      </p:sp>
      <p:sp>
        <p:nvSpPr>
          <p:cNvPr id="156" name="CustomShape 58"/>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Tekst</a:t>
            </a:r>
            <a:endParaRPr b="0" lang="en-US" sz="24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93" name="Group 1"/>
          <p:cNvGrpSpPr/>
          <p:nvPr/>
        </p:nvGrpSpPr>
        <p:grpSpPr>
          <a:xfrm>
            <a:off x="2982600" y="-1228320"/>
            <a:ext cx="6226560" cy="489960"/>
            <a:chOff x="2982600" y="-1228320"/>
            <a:chExt cx="6226560" cy="489960"/>
          </a:xfrm>
        </p:grpSpPr>
        <p:sp>
          <p:nvSpPr>
            <p:cNvPr id="194"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195" name="Group 3"/>
            <p:cNvGrpSpPr/>
            <p:nvPr/>
          </p:nvGrpSpPr>
          <p:grpSpPr>
            <a:xfrm>
              <a:off x="2982600" y="-1228320"/>
              <a:ext cx="6226560" cy="210960"/>
              <a:chOff x="2982600" y="-1228320"/>
              <a:chExt cx="6226560" cy="210960"/>
            </a:xfrm>
          </p:grpSpPr>
          <p:sp>
            <p:nvSpPr>
              <p:cNvPr id="196"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197"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198"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199"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200"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201"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202"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203"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204"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205"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206" name="Group 14"/>
          <p:cNvGrpSpPr/>
          <p:nvPr/>
        </p:nvGrpSpPr>
        <p:grpSpPr>
          <a:xfrm>
            <a:off x="698400" y="5884200"/>
            <a:ext cx="1454760" cy="577080"/>
            <a:chOff x="698400" y="5884200"/>
            <a:chExt cx="1454760" cy="577080"/>
          </a:xfrm>
        </p:grpSpPr>
        <p:sp>
          <p:nvSpPr>
            <p:cNvPr id="207"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208"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209"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210"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211"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212"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213"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214"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215" name="CustomShape 23"/>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216" name="CustomShape 24"/>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217" name="CustomShape 25"/>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218" name="CustomShape 26"/>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219" name="CustomShape 27"/>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220" name="CustomShape 28"/>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221" name="CustomShape 29"/>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222" name="CustomShape 30"/>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223" name="CustomShape 3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224" name="CustomShape 32"/>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sp>
        <p:nvSpPr>
          <p:cNvPr id="225" name="CustomShape 33"/>
          <p:cNvSpPr/>
          <p:nvPr/>
        </p:nvSpPr>
        <p:spPr>
          <a:xfrm>
            <a:off x="-10800" y="0"/>
            <a:ext cx="122025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26" name="CustomShape 34"/>
          <p:cNvSpPr/>
          <p:nvPr/>
        </p:nvSpPr>
        <p:spPr>
          <a:xfrm>
            <a:off x="-10800" y="-662400"/>
            <a:ext cx="12191760" cy="456120"/>
          </a:xfrm>
          <a:prstGeom prst="rect">
            <a:avLst/>
          </a:prstGeom>
          <a:noFill/>
          <a:ln>
            <a:noFill/>
          </a:ln>
        </p:spPr>
        <p:style>
          <a:lnRef idx="0"/>
          <a:fillRef idx="0"/>
          <a:effectRef idx="0"/>
          <a:fontRef idx="minor"/>
        </p:style>
        <p:txBody>
          <a:bodyPr lIns="90000" rIns="90000" tIns="45000" bIns="45000">
            <a:spAutoFit/>
          </a:bodyPr>
          <a:p>
            <a:pPr algn="ctr">
              <a:lnSpc>
                <a:spcPct val="100000"/>
              </a:lnSpc>
              <a:tabLst>
                <a:tab algn="l" pos="0"/>
              </a:tabLst>
            </a:pPr>
            <a:r>
              <a:rPr b="0" lang="nl-NL" sz="2400" spc="49" strike="noStrike">
                <a:solidFill>
                  <a:srgbClr val="017188"/>
                </a:solidFill>
                <a:latin typeface="Calibri"/>
                <a:ea typeface="Arial"/>
              </a:rPr>
              <a:t>Tekst (Blauw)</a:t>
            </a:r>
            <a:endParaRPr b="0" lang="en-US" sz="2400" spc="-1" strike="noStrike">
              <a:latin typeface="Arial"/>
            </a:endParaRPr>
          </a:p>
        </p:txBody>
      </p:sp>
      <p:sp>
        <p:nvSpPr>
          <p:cNvPr id="227" name="PlaceHolder 35"/>
          <p:cNvSpPr>
            <a:spLocks noGrp="1"/>
          </p:cNvSpPr>
          <p:nvPr>
            <p:ph type="body"/>
          </p:nvPr>
        </p:nvSpPr>
        <p:spPr>
          <a:xfrm>
            <a:off x="-10800" y="-11520"/>
            <a:ext cx="12191760" cy="6869160"/>
          </a:xfrm>
          <a:prstGeom prst="rect">
            <a:avLst/>
          </a:prstGeom>
        </p:spPr>
        <p:txBody>
          <a:bodyPr lIns="0" rIns="0" tIns="0" bIns="0">
            <a:noAutofit/>
          </a:bodyPr>
          <a:p>
            <a:pPr>
              <a:lnSpc>
                <a:spcPct val="90000"/>
              </a:lnSpc>
              <a:spcBef>
                <a:spcPts val="1199"/>
              </a:spcBef>
              <a:tabLst>
                <a:tab algn="l" pos="0"/>
              </a:tabLst>
            </a:pPr>
            <a:r>
              <a:rPr b="0" lang="nl-NL" sz="1600" spc="-1" strike="noStrike">
                <a:solidFill>
                  <a:srgbClr val="000000"/>
                </a:solidFill>
                <a:latin typeface="Arial"/>
                <a:ea typeface="Arial"/>
              </a:rPr>
              <a:t>  </a:t>
            </a:r>
            <a:endParaRPr b="0" lang="en-US" sz="1600" spc="-1" strike="noStrike">
              <a:solidFill>
                <a:srgbClr val="000000"/>
              </a:solidFill>
              <a:latin typeface="Arial"/>
            </a:endParaRPr>
          </a:p>
        </p:txBody>
      </p:sp>
      <p:sp>
        <p:nvSpPr>
          <p:cNvPr id="228" name="PlaceHolder 36"/>
          <p:cNvSpPr>
            <a:spLocks noGrp="1"/>
          </p:cNvSpPr>
          <p:nvPr>
            <p:ph type="body"/>
          </p:nvPr>
        </p:nvSpPr>
        <p:spPr>
          <a:xfrm>
            <a:off x="698400" y="718560"/>
            <a:ext cx="10797840" cy="5229360"/>
          </a:xfrm>
          <a:prstGeom prst="rect">
            <a:avLst/>
          </a:prstGeom>
        </p:spPr>
        <p:txBody>
          <a:bodyPr lIns="0" rIns="0" tIns="0" bIns="0" anchor="ctr">
            <a:noAutofit/>
          </a:bodyPr>
          <a:p>
            <a:pPr algn="ctr">
              <a:lnSpc>
                <a:spcPct val="90000"/>
              </a:lnSpc>
              <a:spcBef>
                <a:spcPts val="1199"/>
              </a:spcBef>
              <a:tabLst>
                <a:tab algn="l" pos="0"/>
              </a:tabLst>
            </a:pPr>
            <a:r>
              <a:rPr b="0" lang="nl-NL" sz="4400" spc="-1" strike="noStrike">
                <a:solidFill>
                  <a:srgbClr val="ffffff"/>
                </a:solidFill>
                <a:latin typeface="Calibri"/>
                <a:ea typeface="Arial"/>
              </a:rPr>
              <a:t>Quote</a:t>
            </a:r>
            <a:endParaRPr b="0" lang="en-US" sz="4400" spc="-1" strike="noStrike">
              <a:solidFill>
                <a:srgbClr val="000000"/>
              </a:solidFill>
              <a:latin typeface="Arial"/>
            </a:endParaRPr>
          </a:p>
        </p:txBody>
      </p:sp>
      <p:sp>
        <p:nvSpPr>
          <p:cNvPr id="229" name="PlaceHolder 37"/>
          <p:cNvSpPr>
            <a:spLocks noGrp="1"/>
          </p:cNvSpPr>
          <p:nvPr>
            <p:ph type="sldNum"/>
          </p:nvPr>
        </p:nvSpPr>
        <p:spPr>
          <a:xfrm>
            <a:off x="5892840" y="6172200"/>
            <a:ext cx="2844360" cy="367920"/>
          </a:xfrm>
          <a:prstGeom prst="rect">
            <a:avLst/>
          </a:prstGeom>
        </p:spPr>
        <p:txBody>
          <a:bodyPr lIns="0" rIns="0" tIns="0" bIns="0" anchor="ctr">
            <a:noAutofit/>
          </a:bodyPr>
          <a:p>
            <a:pPr algn="r">
              <a:lnSpc>
                <a:spcPct val="100000"/>
              </a:lnSpc>
              <a:tabLst>
                <a:tab algn="l" pos="0"/>
              </a:tabLst>
            </a:pPr>
            <a:fld id="{A8C03235-CE72-4665-B758-2F1D3A0E1295}" type="slidenum">
              <a:rPr b="0" lang="nl-NL" sz="1200" spc="-1" strike="noStrike">
                <a:solidFill>
                  <a:srgbClr val="ffffff"/>
                </a:solidFill>
                <a:latin typeface="Arial"/>
                <a:ea typeface="Arial"/>
              </a:rPr>
              <a:t>&lt;number&gt;</a:t>
            </a:fld>
            <a:endParaRPr b="0" lang="en-US" sz="1200" spc="-1" strike="noStrike">
              <a:latin typeface="Times New Roman"/>
            </a:endParaRPr>
          </a:p>
        </p:txBody>
      </p:sp>
      <p:pic>
        <p:nvPicPr>
          <p:cNvPr id="230" name="Graphic 95" descr=""/>
          <p:cNvPicPr/>
          <p:nvPr/>
        </p:nvPicPr>
        <p:blipFill>
          <a:blip r:embed="rId2"/>
          <a:stretch/>
        </p:blipFill>
        <p:spPr>
          <a:xfrm>
            <a:off x="694800" y="5846400"/>
            <a:ext cx="1461240" cy="1032840"/>
          </a:xfrm>
          <a:prstGeom prst="rect">
            <a:avLst/>
          </a:prstGeom>
          <a:ln>
            <a:noFill/>
          </a:ln>
        </p:spPr>
      </p:pic>
      <p:sp>
        <p:nvSpPr>
          <p:cNvPr id="231" name="PlaceHolder 38"/>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68" name="Group 1"/>
          <p:cNvGrpSpPr/>
          <p:nvPr/>
        </p:nvGrpSpPr>
        <p:grpSpPr>
          <a:xfrm>
            <a:off x="2982600" y="-1228320"/>
            <a:ext cx="6226560" cy="489960"/>
            <a:chOff x="2982600" y="-1228320"/>
            <a:chExt cx="6226560" cy="489960"/>
          </a:xfrm>
        </p:grpSpPr>
        <p:sp>
          <p:nvSpPr>
            <p:cNvPr id="269"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270" name="Group 3"/>
            <p:cNvGrpSpPr/>
            <p:nvPr/>
          </p:nvGrpSpPr>
          <p:grpSpPr>
            <a:xfrm>
              <a:off x="2982600" y="-1228320"/>
              <a:ext cx="6226560" cy="210960"/>
              <a:chOff x="2982600" y="-1228320"/>
              <a:chExt cx="6226560" cy="210960"/>
            </a:xfrm>
          </p:grpSpPr>
          <p:sp>
            <p:nvSpPr>
              <p:cNvPr id="271"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272"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273"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274"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275"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276"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277"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278"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279"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280"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281" name="Group 14"/>
          <p:cNvGrpSpPr/>
          <p:nvPr/>
        </p:nvGrpSpPr>
        <p:grpSpPr>
          <a:xfrm>
            <a:off x="698400" y="5884200"/>
            <a:ext cx="1454760" cy="577080"/>
            <a:chOff x="698400" y="5884200"/>
            <a:chExt cx="1454760" cy="577080"/>
          </a:xfrm>
        </p:grpSpPr>
        <p:sp>
          <p:nvSpPr>
            <p:cNvPr id="282"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283"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284"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285"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286"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287"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288"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289"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290" name="CustomShape 23" hidden="1"/>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291" name="CustomShape 24" hidden="1"/>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292" name="CustomShape 25" hidden="1"/>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293" name="CustomShape 26" hidden="1"/>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294" name="CustomShape 27" hidden="1"/>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295" name="CustomShape 28" hidden="1"/>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296" name="CustomShape 29" hidden="1"/>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297" name="CustomShape 30" hidden="1"/>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298" name="CustomShape 31" hidden="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299" name="CustomShape 32" hidden="1"/>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nvGrpSpPr>
          <p:cNvPr id="300" name="Group 33"/>
          <p:cNvGrpSpPr/>
          <p:nvPr/>
        </p:nvGrpSpPr>
        <p:grpSpPr>
          <a:xfrm>
            <a:off x="2982600" y="-1228320"/>
            <a:ext cx="6226560" cy="489960"/>
            <a:chOff x="2982600" y="-1228320"/>
            <a:chExt cx="6226560" cy="489960"/>
          </a:xfrm>
        </p:grpSpPr>
        <p:sp>
          <p:nvSpPr>
            <p:cNvPr id="301" name="CustomShape 34"/>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302" name="Group 35"/>
            <p:cNvGrpSpPr/>
            <p:nvPr/>
          </p:nvGrpSpPr>
          <p:grpSpPr>
            <a:xfrm>
              <a:off x="2982600" y="-1228320"/>
              <a:ext cx="6226560" cy="210960"/>
              <a:chOff x="2982600" y="-1228320"/>
              <a:chExt cx="6226560" cy="210960"/>
            </a:xfrm>
          </p:grpSpPr>
          <p:sp>
            <p:nvSpPr>
              <p:cNvPr id="303" name="CustomShape 36"/>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304" name="CustomShape 37"/>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305" name="CustomShape 38"/>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306" name="CustomShape 39"/>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307" name="CustomShape 40"/>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308" name="CustomShape 41"/>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309" name="CustomShape 42"/>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310" name="CustomShape 43"/>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311" name="CustomShape 44"/>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312" name="CustomShape 45"/>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313" name="Group 46"/>
          <p:cNvGrpSpPr/>
          <p:nvPr/>
        </p:nvGrpSpPr>
        <p:grpSpPr>
          <a:xfrm>
            <a:off x="698400" y="5884200"/>
            <a:ext cx="1454760" cy="577080"/>
            <a:chOff x="698400" y="5884200"/>
            <a:chExt cx="1454760" cy="577080"/>
          </a:xfrm>
        </p:grpSpPr>
        <p:sp>
          <p:nvSpPr>
            <p:cNvPr id="314" name="CustomShape 47"/>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315" name="CustomShape 48"/>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316" name="CustomShape 49"/>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317" name="CustomShape 50"/>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318" name="CustomShape 51"/>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319" name="CustomShape 52"/>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320" name="CustomShape 53"/>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321" name="CustomShape 54"/>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322" name="PlaceHolder 55"/>
          <p:cNvSpPr>
            <a:spLocks noGrp="1"/>
          </p:cNvSpPr>
          <p:nvPr>
            <p:ph type="body"/>
          </p:nvPr>
        </p:nvSpPr>
        <p:spPr>
          <a:xfrm>
            <a:off x="698400" y="718560"/>
            <a:ext cx="10797840" cy="5229360"/>
          </a:xfrm>
          <a:prstGeom prst="rect">
            <a:avLst/>
          </a:prstGeom>
        </p:spPr>
        <p:txBody>
          <a:bodyPr lIns="0" rIns="0" tIns="0" bIns="0" anchor="ctr">
            <a:normAutofit/>
          </a:bodyPr>
          <a:p>
            <a:pPr algn="ctr">
              <a:lnSpc>
                <a:spcPct val="90000"/>
              </a:lnSpc>
              <a:spcBef>
                <a:spcPts val="1199"/>
              </a:spcBef>
              <a:tabLst>
                <a:tab algn="l" pos="0"/>
              </a:tabLst>
            </a:pPr>
            <a:r>
              <a:rPr b="0" lang="en-US" sz="4400" spc="-1" strike="noStrike">
                <a:solidFill>
                  <a:srgbClr val="000000"/>
                </a:solidFill>
                <a:latin typeface="Roboto Slab Regular Regular"/>
                <a:ea typeface="Roboto Slab Regular Regular"/>
              </a:rPr>
              <a:t>Quote</a:t>
            </a:r>
            <a:endParaRPr b="0" lang="en-US" sz="4400" spc="-1" strike="noStrike">
              <a:solidFill>
                <a:srgbClr val="000000"/>
              </a:solidFill>
              <a:latin typeface="Arial"/>
            </a:endParaRPr>
          </a:p>
          <a:p>
            <a:pPr algn="ctr">
              <a:lnSpc>
                <a:spcPct val="90000"/>
              </a:lnSpc>
              <a:spcBef>
                <a:spcPts val="1199"/>
              </a:spcBef>
              <a:tabLst>
                <a:tab algn="l" pos="0"/>
              </a:tabLst>
            </a:pPr>
            <a:endParaRPr b="0" lang="en-US" sz="4400" spc="-1" strike="noStrike">
              <a:solidFill>
                <a:srgbClr val="000000"/>
              </a:solidFill>
              <a:latin typeface="Arial"/>
            </a:endParaRPr>
          </a:p>
          <a:p>
            <a:pPr algn="ctr">
              <a:lnSpc>
                <a:spcPct val="90000"/>
              </a:lnSpc>
              <a:spcBef>
                <a:spcPts val="1199"/>
              </a:spcBef>
              <a:tabLst>
                <a:tab algn="l" pos="0"/>
              </a:tabLst>
            </a:pPr>
            <a:endParaRPr b="0" lang="en-US" sz="4400" spc="-1" strike="noStrike">
              <a:solidFill>
                <a:srgbClr val="000000"/>
              </a:solidFill>
              <a:latin typeface="Arial"/>
            </a:endParaRPr>
          </a:p>
          <a:p>
            <a:pPr algn="ctr">
              <a:lnSpc>
                <a:spcPct val="90000"/>
              </a:lnSpc>
              <a:spcBef>
                <a:spcPts val="1199"/>
              </a:spcBef>
              <a:tabLst>
                <a:tab algn="l" pos="0"/>
              </a:tabLst>
            </a:pPr>
            <a:endParaRPr b="0" lang="en-US" sz="4400" spc="-1" strike="noStrike">
              <a:solidFill>
                <a:srgbClr val="000000"/>
              </a:solidFill>
              <a:latin typeface="Arial"/>
            </a:endParaRPr>
          </a:p>
          <a:p>
            <a:pPr algn="ctr">
              <a:lnSpc>
                <a:spcPct val="90000"/>
              </a:lnSpc>
              <a:spcBef>
                <a:spcPts val="1199"/>
              </a:spcBef>
              <a:tabLst>
                <a:tab algn="l" pos="0"/>
              </a:tabLst>
            </a:pPr>
            <a:endParaRPr b="0" lang="en-US" sz="4400" spc="-1" strike="noStrike">
              <a:solidFill>
                <a:srgbClr val="000000"/>
              </a:solidFill>
              <a:latin typeface="Arial"/>
            </a:endParaRPr>
          </a:p>
        </p:txBody>
      </p:sp>
      <p:sp>
        <p:nvSpPr>
          <p:cNvPr id="323" name="CustomShape 56"/>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Tekst (Wit)</a:t>
            </a:r>
            <a:endParaRPr b="0" lang="en-US" sz="2400" spc="-1" strike="noStrike">
              <a:latin typeface="Arial"/>
            </a:endParaRPr>
          </a:p>
        </p:txBody>
      </p:sp>
      <p:sp>
        <p:nvSpPr>
          <p:cNvPr id="324" name="PlaceHolder 57"/>
          <p:cNvSpPr>
            <a:spLocks noGrp="1"/>
          </p:cNvSpPr>
          <p:nvPr>
            <p:ph type="sldNum"/>
          </p:nvPr>
        </p:nvSpPr>
        <p:spPr>
          <a:xfrm>
            <a:off x="11289960" y="6246000"/>
            <a:ext cx="181800" cy="172440"/>
          </a:xfrm>
          <a:prstGeom prst="rect">
            <a:avLst/>
          </a:prstGeom>
        </p:spPr>
        <p:txBody>
          <a:bodyPr lIns="0" rIns="0" tIns="0" bIns="0" anchor="ctr">
            <a:noAutofit/>
          </a:bodyPr>
          <a:p>
            <a:pPr algn="r">
              <a:lnSpc>
                <a:spcPct val="100000"/>
              </a:lnSpc>
              <a:tabLst>
                <a:tab algn="l" pos="0"/>
              </a:tabLst>
            </a:pPr>
            <a:fld id="{83D46600-D0CA-42E2-BE03-61824C84E85F}" type="slidenum">
              <a:rPr b="0" lang="en-US" sz="1200" spc="-1" strike="noStrike">
                <a:solidFill>
                  <a:srgbClr val="a6a6a6"/>
                </a:solidFill>
                <a:latin typeface="Arial"/>
                <a:ea typeface="Arial"/>
              </a:rPr>
              <a:t>&lt;number&gt;</a:t>
            </a:fld>
            <a:endParaRPr b="0" lang="en-US" sz="1200" spc="-1" strike="noStrike">
              <a:latin typeface="Times New Roman"/>
            </a:endParaRPr>
          </a:p>
        </p:txBody>
      </p:sp>
      <p:sp>
        <p:nvSpPr>
          <p:cNvPr id="325" name="PlaceHolder 58"/>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62" name="Group 1"/>
          <p:cNvGrpSpPr/>
          <p:nvPr/>
        </p:nvGrpSpPr>
        <p:grpSpPr>
          <a:xfrm>
            <a:off x="2982600" y="-1228320"/>
            <a:ext cx="6226560" cy="489960"/>
            <a:chOff x="2982600" y="-1228320"/>
            <a:chExt cx="6226560" cy="489960"/>
          </a:xfrm>
        </p:grpSpPr>
        <p:sp>
          <p:nvSpPr>
            <p:cNvPr id="363"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364" name="Group 3"/>
            <p:cNvGrpSpPr/>
            <p:nvPr/>
          </p:nvGrpSpPr>
          <p:grpSpPr>
            <a:xfrm>
              <a:off x="2982600" y="-1228320"/>
              <a:ext cx="6226560" cy="210960"/>
              <a:chOff x="2982600" y="-1228320"/>
              <a:chExt cx="6226560" cy="210960"/>
            </a:xfrm>
          </p:grpSpPr>
          <p:sp>
            <p:nvSpPr>
              <p:cNvPr id="365"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366"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367"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368"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369"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370"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371"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372"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373"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374"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375" name="Group 14"/>
          <p:cNvGrpSpPr/>
          <p:nvPr/>
        </p:nvGrpSpPr>
        <p:grpSpPr>
          <a:xfrm>
            <a:off x="698400" y="5884200"/>
            <a:ext cx="1454760" cy="577080"/>
            <a:chOff x="698400" y="5884200"/>
            <a:chExt cx="1454760" cy="577080"/>
          </a:xfrm>
        </p:grpSpPr>
        <p:sp>
          <p:nvSpPr>
            <p:cNvPr id="376"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377"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378"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379"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380"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381"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382"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383"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384" name="CustomShape 23" hidden="1"/>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385" name="CustomShape 24" hidden="1"/>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386" name="CustomShape 25" hidden="1"/>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387" name="CustomShape 26" hidden="1"/>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388" name="CustomShape 27" hidden="1"/>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389" name="CustomShape 28" hidden="1"/>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390" name="CustomShape 29" hidden="1"/>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391" name="CustomShape 30" hidden="1"/>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392" name="CustomShape 31" hidden="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393" name="CustomShape 32" hidden="1"/>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nvGrpSpPr>
          <p:cNvPr id="394" name="Group 33"/>
          <p:cNvGrpSpPr/>
          <p:nvPr/>
        </p:nvGrpSpPr>
        <p:grpSpPr>
          <a:xfrm>
            <a:off x="2982600" y="-1228320"/>
            <a:ext cx="6226560" cy="489960"/>
            <a:chOff x="2982600" y="-1228320"/>
            <a:chExt cx="6226560" cy="489960"/>
          </a:xfrm>
        </p:grpSpPr>
        <p:sp>
          <p:nvSpPr>
            <p:cNvPr id="395" name="CustomShape 34"/>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396" name="Group 35"/>
            <p:cNvGrpSpPr/>
            <p:nvPr/>
          </p:nvGrpSpPr>
          <p:grpSpPr>
            <a:xfrm>
              <a:off x="2982600" y="-1228320"/>
              <a:ext cx="6226560" cy="210960"/>
              <a:chOff x="2982600" y="-1228320"/>
              <a:chExt cx="6226560" cy="210960"/>
            </a:xfrm>
          </p:grpSpPr>
          <p:sp>
            <p:nvSpPr>
              <p:cNvPr id="397" name="CustomShape 36"/>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398" name="CustomShape 37"/>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399" name="CustomShape 38"/>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400" name="CustomShape 39"/>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401" name="CustomShape 40"/>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402" name="CustomShape 41"/>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403" name="CustomShape 42"/>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404" name="CustomShape 43"/>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405" name="CustomShape 44"/>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406" name="CustomShape 45"/>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407" name="Group 46"/>
          <p:cNvGrpSpPr/>
          <p:nvPr/>
        </p:nvGrpSpPr>
        <p:grpSpPr>
          <a:xfrm>
            <a:off x="698400" y="5884200"/>
            <a:ext cx="1454760" cy="577080"/>
            <a:chOff x="698400" y="5884200"/>
            <a:chExt cx="1454760" cy="577080"/>
          </a:xfrm>
        </p:grpSpPr>
        <p:sp>
          <p:nvSpPr>
            <p:cNvPr id="408" name="CustomShape 47"/>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409" name="CustomShape 48"/>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410" name="CustomShape 49"/>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411" name="CustomShape 50"/>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412" name="CustomShape 51"/>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413" name="CustomShape 52"/>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414" name="CustomShape 53"/>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415" name="CustomShape 54"/>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416" name="CustomShape 55"/>
          <p:cNvSpPr/>
          <p:nvPr/>
        </p:nvSpPr>
        <p:spPr>
          <a:xfrm>
            <a:off x="7783200" y="0"/>
            <a:ext cx="4412160" cy="6857640"/>
          </a:xfrm>
          <a:prstGeom prst="rect">
            <a:avLst/>
          </a:prstGeom>
          <a:solidFill>
            <a:schemeClr val="accent1"/>
          </a:solidFill>
          <a:ln w="12600">
            <a:noFill/>
          </a:ln>
        </p:spPr>
        <p:style>
          <a:lnRef idx="0"/>
          <a:fillRef idx="0"/>
          <a:effectRef idx="0"/>
          <a:fontRef idx="minor"/>
        </p:style>
      </p:sp>
      <p:sp>
        <p:nvSpPr>
          <p:cNvPr id="417" name="PlaceHolder 56"/>
          <p:cNvSpPr>
            <a:spLocks noGrp="1"/>
          </p:cNvSpPr>
          <p:nvPr>
            <p:ph type="body"/>
          </p:nvPr>
        </p:nvSpPr>
        <p:spPr>
          <a:xfrm>
            <a:off x="7783200" y="0"/>
            <a:ext cx="4412160" cy="6857640"/>
          </a:xfrm>
          <a:prstGeom prst="rect">
            <a:avLst/>
          </a:prstGeom>
        </p:spPr>
        <p:txBody>
          <a:bodyPr lIns="0" rIns="0" tIns="0" bIns="0">
            <a:normAutofit/>
          </a:bodyPr>
          <a:p>
            <a:pPr>
              <a:lnSpc>
                <a:spcPct val="90000"/>
              </a:lnSpc>
              <a:spcBef>
                <a:spcPts val="1199"/>
              </a:spcBef>
              <a:tabLst>
                <a:tab algn="l" pos="0"/>
              </a:tabLst>
            </a:pPr>
            <a:r>
              <a:rPr b="0" lang="en-US" sz="1600" spc="-1" strike="noStrike">
                <a:solidFill>
                  <a:srgbClr val="000000"/>
                </a:solidFill>
                <a:latin typeface="Arial"/>
                <a:ea typeface="Arial"/>
              </a:rPr>
              <a:t>  </a:t>
            </a:r>
            <a:endParaRPr b="0" lang="en-US" sz="1600" spc="-1" strike="noStrike">
              <a:solidFill>
                <a:srgbClr val="000000"/>
              </a:solidFill>
              <a:latin typeface="Arial"/>
            </a:endParaRPr>
          </a:p>
          <a:p>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endParaRPr b="0" lang="en-US" sz="1600" spc="-1" strike="noStrike">
              <a:solidFill>
                <a:srgbClr val="000000"/>
              </a:solidFill>
              <a:latin typeface="Arial"/>
            </a:endParaRPr>
          </a:p>
        </p:txBody>
      </p:sp>
      <p:sp>
        <p:nvSpPr>
          <p:cNvPr id="418" name="PlaceHolder 57"/>
          <p:cNvSpPr>
            <a:spLocks noGrp="1"/>
          </p:cNvSpPr>
          <p:nvPr>
            <p:ph type="body"/>
          </p:nvPr>
        </p:nvSpPr>
        <p:spPr>
          <a:xfrm>
            <a:off x="7783200" y="1440"/>
            <a:ext cx="4408560" cy="6856200"/>
          </a:xfrm>
          <a:prstGeom prst="rect">
            <a:avLst/>
          </a:prstGeom>
        </p:spPr>
        <p:txBody>
          <a:bodyPr>
            <a:no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419" name="PlaceHolder 58"/>
          <p:cNvSpPr>
            <a:spLocks noGrp="1"/>
          </p:cNvSpPr>
          <p:nvPr>
            <p:ph type="title"/>
          </p:nvPr>
        </p:nvSpPr>
        <p:spPr>
          <a:xfrm>
            <a:off x="705240" y="741600"/>
            <a:ext cx="6321600" cy="489960"/>
          </a:xfrm>
          <a:prstGeom prst="rect">
            <a:avLst/>
          </a:prstGeom>
        </p:spPr>
        <p:txBody>
          <a:bodyPr lIns="0" rIns="0" tIns="0" bIns="0">
            <a:normAutofit/>
          </a:bodyPr>
          <a:p>
            <a:pPr>
              <a:lnSpc>
                <a:spcPct val="90000"/>
              </a:lnSpc>
              <a:tabLst>
                <a:tab algn="l" pos="0"/>
              </a:tabLst>
            </a:pPr>
            <a:r>
              <a:rPr b="0" lang="en-US" sz="3200" spc="-1" strike="noStrike">
                <a:solidFill>
                  <a:srgbClr val="00a6d6"/>
                </a:solidFill>
                <a:latin typeface="Roboto Slab Regular Regular"/>
                <a:ea typeface="Roboto Slab Regular Regular"/>
              </a:rPr>
              <a:t>Plaats hier je titel</a:t>
            </a:r>
            <a:endParaRPr b="0" lang="en-US" sz="3200" spc="-1" strike="noStrike">
              <a:solidFill>
                <a:srgbClr val="000000"/>
              </a:solidFill>
              <a:latin typeface="Arial"/>
            </a:endParaRPr>
          </a:p>
        </p:txBody>
      </p:sp>
      <p:sp>
        <p:nvSpPr>
          <p:cNvPr id="420" name="PlaceHolder 59"/>
          <p:cNvSpPr>
            <a:spLocks noGrp="1"/>
          </p:cNvSpPr>
          <p:nvPr>
            <p:ph type="body"/>
          </p:nvPr>
        </p:nvSpPr>
        <p:spPr>
          <a:xfrm>
            <a:off x="705240" y="1591920"/>
            <a:ext cx="6320880" cy="435600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Klik hier om een bullet te plaatsen.</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Sub-bullets</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Leestekst</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Subtitel</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Numerieke bullets</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 Abc</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 Bullets</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Cursief</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pPr>
            <a:r>
              <a:rPr b="0" lang="en-US" sz="1600" spc="-1" strike="noStrike">
                <a:solidFill>
                  <a:srgbClr val="000000"/>
                </a:solidFill>
                <a:latin typeface="Arial"/>
                <a:ea typeface="Arial"/>
              </a:rPr>
              <a:t>Alt. Subtitel</a:t>
            </a:r>
            <a:endParaRPr b="0" lang="en-US" sz="1600" spc="-1" strike="noStrike">
              <a:solidFill>
                <a:srgbClr val="000000"/>
              </a:solidFill>
              <a:latin typeface="Arial"/>
            </a:endParaRPr>
          </a:p>
        </p:txBody>
      </p:sp>
      <p:sp>
        <p:nvSpPr>
          <p:cNvPr id="421" name="CustomShape 60"/>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Tekst en Beeld (S)</a:t>
            </a:r>
            <a:endParaRPr b="0" lang="en-US" sz="2400" spc="-1" strike="noStrike">
              <a:latin typeface="Arial"/>
            </a:endParaRPr>
          </a:p>
        </p:txBody>
      </p:sp>
      <p:sp>
        <p:nvSpPr>
          <p:cNvPr id="422" name="PlaceHolder 61"/>
          <p:cNvSpPr>
            <a:spLocks noGrp="1"/>
          </p:cNvSpPr>
          <p:nvPr>
            <p:ph type="sldNum"/>
          </p:nvPr>
        </p:nvSpPr>
        <p:spPr>
          <a:xfrm>
            <a:off x="11289960" y="6246000"/>
            <a:ext cx="181800" cy="172440"/>
          </a:xfrm>
          <a:prstGeom prst="rect">
            <a:avLst/>
          </a:prstGeom>
        </p:spPr>
        <p:txBody>
          <a:bodyPr lIns="0" rIns="0" tIns="0" bIns="0" anchor="ctr">
            <a:noAutofit/>
          </a:bodyPr>
          <a:p>
            <a:pPr algn="r">
              <a:lnSpc>
                <a:spcPct val="100000"/>
              </a:lnSpc>
              <a:tabLst>
                <a:tab algn="l" pos="0"/>
              </a:tabLst>
            </a:pPr>
            <a:fld id="{0C8CDB9C-7B6A-4C9C-8616-D688159E3077}" type="slidenum">
              <a:rPr b="0" lang="en-US" sz="1200" spc="-1" strike="noStrike">
                <a:solidFill>
                  <a:srgbClr val="ffffff"/>
                </a:solidFill>
                <a:latin typeface="Arial"/>
                <a:ea typeface="Arial"/>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59" name="Group 1"/>
          <p:cNvGrpSpPr/>
          <p:nvPr/>
        </p:nvGrpSpPr>
        <p:grpSpPr>
          <a:xfrm>
            <a:off x="2982600" y="-1228320"/>
            <a:ext cx="6226560" cy="489960"/>
            <a:chOff x="2982600" y="-1228320"/>
            <a:chExt cx="6226560" cy="489960"/>
          </a:xfrm>
        </p:grpSpPr>
        <p:sp>
          <p:nvSpPr>
            <p:cNvPr id="460"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461" name="Group 3"/>
            <p:cNvGrpSpPr/>
            <p:nvPr/>
          </p:nvGrpSpPr>
          <p:grpSpPr>
            <a:xfrm>
              <a:off x="2982600" y="-1228320"/>
              <a:ext cx="6226560" cy="210960"/>
              <a:chOff x="2982600" y="-1228320"/>
              <a:chExt cx="6226560" cy="210960"/>
            </a:xfrm>
          </p:grpSpPr>
          <p:sp>
            <p:nvSpPr>
              <p:cNvPr id="462"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463"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464"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465"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466"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467"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468"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469"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470"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471"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472" name="Group 14"/>
          <p:cNvGrpSpPr/>
          <p:nvPr/>
        </p:nvGrpSpPr>
        <p:grpSpPr>
          <a:xfrm>
            <a:off x="698400" y="5884200"/>
            <a:ext cx="1454760" cy="577080"/>
            <a:chOff x="698400" y="5884200"/>
            <a:chExt cx="1454760" cy="577080"/>
          </a:xfrm>
        </p:grpSpPr>
        <p:sp>
          <p:nvSpPr>
            <p:cNvPr id="473"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474"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475"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476"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477"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478"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479"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480"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481" name="CustomShape 23" hidden="1"/>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482" name="CustomShape 24" hidden="1"/>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483" name="CustomShape 25" hidden="1"/>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484" name="CustomShape 26" hidden="1"/>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485" name="CustomShape 27" hidden="1"/>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486" name="CustomShape 28" hidden="1"/>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487" name="CustomShape 29" hidden="1"/>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488" name="CustomShape 30" hidden="1"/>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489" name="CustomShape 31" hidden="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490" name="CustomShape 32" hidden="1"/>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nvGrpSpPr>
          <p:cNvPr id="491" name="Group 33"/>
          <p:cNvGrpSpPr/>
          <p:nvPr/>
        </p:nvGrpSpPr>
        <p:grpSpPr>
          <a:xfrm>
            <a:off x="2982600" y="-1228320"/>
            <a:ext cx="6226560" cy="489960"/>
            <a:chOff x="2982600" y="-1228320"/>
            <a:chExt cx="6226560" cy="489960"/>
          </a:xfrm>
        </p:grpSpPr>
        <p:sp>
          <p:nvSpPr>
            <p:cNvPr id="492" name="CustomShape 34"/>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493" name="Group 35"/>
            <p:cNvGrpSpPr/>
            <p:nvPr/>
          </p:nvGrpSpPr>
          <p:grpSpPr>
            <a:xfrm>
              <a:off x="2982600" y="-1228320"/>
              <a:ext cx="6226560" cy="210960"/>
              <a:chOff x="2982600" y="-1228320"/>
              <a:chExt cx="6226560" cy="210960"/>
            </a:xfrm>
          </p:grpSpPr>
          <p:sp>
            <p:nvSpPr>
              <p:cNvPr id="494" name="CustomShape 36"/>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495" name="CustomShape 37"/>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496" name="CustomShape 38"/>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497" name="CustomShape 39"/>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498" name="CustomShape 40"/>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499" name="CustomShape 41"/>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500" name="CustomShape 42"/>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501" name="CustomShape 43"/>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502" name="CustomShape 44"/>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503" name="CustomShape 45"/>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504" name="Group 46"/>
          <p:cNvGrpSpPr/>
          <p:nvPr/>
        </p:nvGrpSpPr>
        <p:grpSpPr>
          <a:xfrm>
            <a:off x="698400" y="5884200"/>
            <a:ext cx="1454760" cy="577080"/>
            <a:chOff x="698400" y="5884200"/>
            <a:chExt cx="1454760" cy="577080"/>
          </a:xfrm>
        </p:grpSpPr>
        <p:sp>
          <p:nvSpPr>
            <p:cNvPr id="505" name="CustomShape 47"/>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506" name="CustomShape 48"/>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507" name="CustomShape 49"/>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508" name="CustomShape 50"/>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509" name="CustomShape 51"/>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510" name="CustomShape 52"/>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511" name="CustomShape 53"/>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512" name="CustomShape 54"/>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513" name="CustomShape 55"/>
          <p:cNvSpPr/>
          <p:nvPr/>
        </p:nvSpPr>
        <p:spPr>
          <a:xfrm>
            <a:off x="6106680" y="0"/>
            <a:ext cx="6083640" cy="6857640"/>
          </a:xfrm>
          <a:prstGeom prst="rect">
            <a:avLst/>
          </a:prstGeom>
          <a:solidFill>
            <a:schemeClr val="accent1"/>
          </a:solidFill>
          <a:ln w="12600">
            <a:noFill/>
          </a:ln>
        </p:spPr>
        <p:style>
          <a:lnRef idx="0"/>
          <a:fillRef idx="0"/>
          <a:effectRef idx="0"/>
          <a:fontRef idx="minor"/>
        </p:style>
      </p:sp>
      <p:sp>
        <p:nvSpPr>
          <p:cNvPr id="514" name="PlaceHolder 56"/>
          <p:cNvSpPr>
            <a:spLocks noGrp="1"/>
          </p:cNvSpPr>
          <p:nvPr>
            <p:ph type="body"/>
          </p:nvPr>
        </p:nvSpPr>
        <p:spPr>
          <a:xfrm>
            <a:off x="6106680" y="0"/>
            <a:ext cx="6084720" cy="6854040"/>
          </a:xfrm>
          <a:prstGeom prst="rect">
            <a:avLst/>
          </a:prstGeom>
        </p:spPr>
        <p:txBody>
          <a:bodyPr lIns="0" rIns="0" tIns="0" bIns="0">
            <a:normAutofit/>
          </a:bodyPr>
          <a:p>
            <a:pPr>
              <a:lnSpc>
                <a:spcPct val="90000"/>
              </a:lnSpc>
              <a:spcBef>
                <a:spcPts val="1199"/>
              </a:spcBef>
              <a:tabLst>
                <a:tab algn="l" pos="0"/>
              </a:tabLst>
            </a:pPr>
            <a:r>
              <a:rPr b="0" lang="en-US" sz="1600" spc="-1" strike="noStrike">
                <a:solidFill>
                  <a:srgbClr val="000000"/>
                </a:solidFill>
                <a:latin typeface="Arial"/>
                <a:ea typeface="Arial"/>
              </a:rPr>
              <a:t>  </a:t>
            </a:r>
            <a:endParaRPr b="0" lang="en-US" sz="1600" spc="-1" strike="noStrike">
              <a:solidFill>
                <a:srgbClr val="000000"/>
              </a:solidFill>
              <a:latin typeface="Arial"/>
            </a:endParaRPr>
          </a:p>
          <a:p>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endParaRPr b="0" lang="en-US" sz="1600" spc="-1" strike="noStrike">
              <a:solidFill>
                <a:srgbClr val="000000"/>
              </a:solidFill>
              <a:latin typeface="Arial"/>
            </a:endParaRPr>
          </a:p>
        </p:txBody>
      </p:sp>
      <p:sp>
        <p:nvSpPr>
          <p:cNvPr id="515" name="PlaceHolder 57"/>
          <p:cNvSpPr>
            <a:spLocks noGrp="1"/>
          </p:cNvSpPr>
          <p:nvPr>
            <p:ph type="body"/>
          </p:nvPr>
        </p:nvSpPr>
        <p:spPr>
          <a:xfrm>
            <a:off x="6106680" y="1440"/>
            <a:ext cx="6084720" cy="6856200"/>
          </a:xfrm>
          <a:prstGeom prst="rect">
            <a:avLst/>
          </a:prstGeom>
        </p:spPr>
        <p:txBody>
          <a:bodyPr>
            <a:no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516" name="PlaceHolder 58"/>
          <p:cNvSpPr>
            <a:spLocks noGrp="1"/>
          </p:cNvSpPr>
          <p:nvPr>
            <p:ph type="title"/>
          </p:nvPr>
        </p:nvSpPr>
        <p:spPr>
          <a:xfrm>
            <a:off x="698400" y="741600"/>
            <a:ext cx="4773600" cy="489960"/>
          </a:xfrm>
          <a:prstGeom prst="rect">
            <a:avLst/>
          </a:prstGeom>
        </p:spPr>
        <p:txBody>
          <a:bodyPr lIns="0" rIns="0" tIns="0" bIns="0">
            <a:normAutofit/>
          </a:bodyPr>
          <a:p>
            <a:pPr>
              <a:lnSpc>
                <a:spcPct val="90000"/>
              </a:lnSpc>
              <a:tabLst>
                <a:tab algn="l" pos="0"/>
              </a:tabLst>
            </a:pPr>
            <a:r>
              <a:rPr b="0" lang="en-US" sz="3200" spc="-1" strike="noStrike">
                <a:solidFill>
                  <a:srgbClr val="00a6d6"/>
                </a:solidFill>
                <a:latin typeface="Roboto Slab Regular Regular"/>
                <a:ea typeface="Roboto Slab Regular Regular"/>
              </a:rPr>
              <a:t>Plaats hier je titel</a:t>
            </a:r>
            <a:endParaRPr b="0" lang="en-US" sz="3200" spc="-1" strike="noStrike">
              <a:solidFill>
                <a:srgbClr val="000000"/>
              </a:solidFill>
              <a:latin typeface="Arial"/>
            </a:endParaRPr>
          </a:p>
        </p:txBody>
      </p:sp>
      <p:sp>
        <p:nvSpPr>
          <p:cNvPr id="517" name="PlaceHolder 59"/>
          <p:cNvSpPr>
            <a:spLocks noGrp="1"/>
          </p:cNvSpPr>
          <p:nvPr>
            <p:ph type="body"/>
          </p:nvPr>
        </p:nvSpPr>
        <p:spPr>
          <a:xfrm>
            <a:off x="698400" y="1591920"/>
            <a:ext cx="4772880" cy="435600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Klik hier om een bullet te plaatsen.</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Sub-bullets</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Leestekst</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Subtitel</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Numerieke bullets</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 Abc</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 Bullets</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Cursief</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pPr>
            <a:r>
              <a:rPr b="0" lang="en-US" sz="1600" spc="-1" strike="noStrike">
                <a:solidFill>
                  <a:srgbClr val="000000"/>
                </a:solidFill>
                <a:latin typeface="Arial"/>
                <a:ea typeface="Arial"/>
              </a:rPr>
              <a:t>Alt. Subtitel</a:t>
            </a:r>
            <a:endParaRPr b="0" lang="en-US" sz="1600" spc="-1" strike="noStrike">
              <a:solidFill>
                <a:srgbClr val="000000"/>
              </a:solidFill>
              <a:latin typeface="Arial"/>
            </a:endParaRPr>
          </a:p>
        </p:txBody>
      </p:sp>
      <p:sp>
        <p:nvSpPr>
          <p:cNvPr id="518" name="CustomShape 60"/>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Tekst en Beeld (M)</a:t>
            </a:r>
            <a:endParaRPr b="0" lang="en-US" sz="2400" spc="-1" strike="noStrike">
              <a:latin typeface="Arial"/>
            </a:endParaRPr>
          </a:p>
        </p:txBody>
      </p:sp>
      <p:sp>
        <p:nvSpPr>
          <p:cNvPr id="519" name="PlaceHolder 61"/>
          <p:cNvSpPr>
            <a:spLocks noGrp="1"/>
          </p:cNvSpPr>
          <p:nvPr>
            <p:ph type="sldNum"/>
          </p:nvPr>
        </p:nvSpPr>
        <p:spPr>
          <a:xfrm>
            <a:off x="11289960" y="6246000"/>
            <a:ext cx="181800" cy="172440"/>
          </a:xfrm>
          <a:prstGeom prst="rect">
            <a:avLst/>
          </a:prstGeom>
        </p:spPr>
        <p:txBody>
          <a:bodyPr lIns="0" rIns="0" tIns="0" bIns="0" anchor="ctr">
            <a:noAutofit/>
          </a:bodyPr>
          <a:p>
            <a:pPr algn="r">
              <a:lnSpc>
                <a:spcPct val="100000"/>
              </a:lnSpc>
              <a:tabLst>
                <a:tab algn="l" pos="0"/>
              </a:tabLst>
            </a:pPr>
            <a:fld id="{D63C0CF8-37E6-4EFA-BE76-70DFE6083A89}" type="slidenum">
              <a:rPr b="0" lang="en-US" sz="1200" spc="-1" strike="noStrike">
                <a:solidFill>
                  <a:srgbClr val="ffffff"/>
                </a:solidFill>
                <a:latin typeface="Arial"/>
                <a:ea typeface="Arial"/>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556" name="Group 1"/>
          <p:cNvGrpSpPr/>
          <p:nvPr/>
        </p:nvGrpSpPr>
        <p:grpSpPr>
          <a:xfrm>
            <a:off x="2982600" y="-1228320"/>
            <a:ext cx="6226560" cy="489960"/>
            <a:chOff x="2982600" y="-1228320"/>
            <a:chExt cx="6226560" cy="489960"/>
          </a:xfrm>
        </p:grpSpPr>
        <p:sp>
          <p:nvSpPr>
            <p:cNvPr id="557"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558" name="Group 3"/>
            <p:cNvGrpSpPr/>
            <p:nvPr/>
          </p:nvGrpSpPr>
          <p:grpSpPr>
            <a:xfrm>
              <a:off x="2982600" y="-1228320"/>
              <a:ext cx="6226560" cy="210960"/>
              <a:chOff x="2982600" y="-1228320"/>
              <a:chExt cx="6226560" cy="210960"/>
            </a:xfrm>
          </p:grpSpPr>
          <p:sp>
            <p:nvSpPr>
              <p:cNvPr id="559"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560"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561"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562"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563"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564"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565"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566"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567"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568"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569" name="Group 14"/>
          <p:cNvGrpSpPr/>
          <p:nvPr/>
        </p:nvGrpSpPr>
        <p:grpSpPr>
          <a:xfrm>
            <a:off x="698400" y="5884200"/>
            <a:ext cx="1454760" cy="577080"/>
            <a:chOff x="698400" y="5884200"/>
            <a:chExt cx="1454760" cy="577080"/>
          </a:xfrm>
        </p:grpSpPr>
        <p:sp>
          <p:nvSpPr>
            <p:cNvPr id="570"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571"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572"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573"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574"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575"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576"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577"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578" name="CustomShape 23" hidden="1"/>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579" name="CustomShape 24" hidden="1"/>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580" name="CustomShape 25" hidden="1"/>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581" name="CustomShape 26" hidden="1"/>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582" name="CustomShape 27" hidden="1"/>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583" name="CustomShape 28" hidden="1"/>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584" name="CustomShape 29" hidden="1"/>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585" name="CustomShape 30" hidden="1"/>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586" name="CustomShape 31" hidden="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587" name="CustomShape 32" hidden="1"/>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nvGrpSpPr>
          <p:cNvPr id="588" name="Group 33"/>
          <p:cNvGrpSpPr/>
          <p:nvPr/>
        </p:nvGrpSpPr>
        <p:grpSpPr>
          <a:xfrm>
            <a:off x="2982600" y="-1228320"/>
            <a:ext cx="6226560" cy="489960"/>
            <a:chOff x="2982600" y="-1228320"/>
            <a:chExt cx="6226560" cy="489960"/>
          </a:xfrm>
        </p:grpSpPr>
        <p:sp>
          <p:nvSpPr>
            <p:cNvPr id="589" name="CustomShape 34"/>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590" name="Group 35"/>
            <p:cNvGrpSpPr/>
            <p:nvPr/>
          </p:nvGrpSpPr>
          <p:grpSpPr>
            <a:xfrm>
              <a:off x="2982600" y="-1228320"/>
              <a:ext cx="6226560" cy="210960"/>
              <a:chOff x="2982600" y="-1228320"/>
              <a:chExt cx="6226560" cy="210960"/>
            </a:xfrm>
          </p:grpSpPr>
          <p:sp>
            <p:nvSpPr>
              <p:cNvPr id="591" name="CustomShape 36"/>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592" name="CustomShape 37"/>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593" name="CustomShape 38"/>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594" name="CustomShape 39"/>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595" name="CustomShape 40"/>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596" name="CustomShape 41"/>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597" name="CustomShape 42"/>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598" name="CustomShape 43"/>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599" name="CustomShape 44"/>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600" name="CustomShape 45"/>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601" name="Group 46"/>
          <p:cNvGrpSpPr/>
          <p:nvPr/>
        </p:nvGrpSpPr>
        <p:grpSpPr>
          <a:xfrm>
            <a:off x="698400" y="5884200"/>
            <a:ext cx="1454760" cy="577080"/>
            <a:chOff x="698400" y="5884200"/>
            <a:chExt cx="1454760" cy="577080"/>
          </a:xfrm>
        </p:grpSpPr>
        <p:sp>
          <p:nvSpPr>
            <p:cNvPr id="602" name="CustomShape 47"/>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603" name="CustomShape 48"/>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604" name="CustomShape 49"/>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605" name="CustomShape 50"/>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606" name="CustomShape 51"/>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607" name="CustomShape 52"/>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608" name="CustomShape 53"/>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609" name="CustomShape 54"/>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610" name="CustomShape 55"/>
          <p:cNvSpPr/>
          <p:nvPr/>
        </p:nvSpPr>
        <p:spPr>
          <a:xfrm>
            <a:off x="4259520" y="0"/>
            <a:ext cx="7934040" cy="6857640"/>
          </a:xfrm>
          <a:prstGeom prst="rect">
            <a:avLst/>
          </a:prstGeom>
          <a:solidFill>
            <a:schemeClr val="accent1"/>
          </a:solidFill>
          <a:ln w="12600">
            <a:noFill/>
          </a:ln>
        </p:spPr>
        <p:style>
          <a:lnRef idx="0"/>
          <a:fillRef idx="0"/>
          <a:effectRef idx="0"/>
          <a:fontRef idx="minor"/>
        </p:style>
      </p:sp>
      <p:sp>
        <p:nvSpPr>
          <p:cNvPr id="611" name="PlaceHolder 56"/>
          <p:cNvSpPr>
            <a:spLocks noGrp="1"/>
          </p:cNvSpPr>
          <p:nvPr>
            <p:ph type="body"/>
          </p:nvPr>
        </p:nvSpPr>
        <p:spPr>
          <a:xfrm>
            <a:off x="4259520" y="189000"/>
            <a:ext cx="7932240" cy="6668640"/>
          </a:xfrm>
          <a:prstGeom prst="rect">
            <a:avLst/>
          </a:prstGeom>
        </p:spPr>
        <p:txBody>
          <a:bodyPr lIns="0" rIns="0" tIns="0" bIns="0">
            <a:normAutofit/>
          </a:bodyPr>
          <a:p>
            <a:pPr>
              <a:lnSpc>
                <a:spcPct val="90000"/>
              </a:lnSpc>
              <a:spcBef>
                <a:spcPts val="1199"/>
              </a:spcBef>
              <a:tabLst>
                <a:tab algn="l" pos="0"/>
              </a:tabLst>
            </a:pPr>
            <a:r>
              <a:rPr b="0" lang="en-US" sz="1600" spc="-1" strike="noStrike">
                <a:solidFill>
                  <a:srgbClr val="000000"/>
                </a:solidFill>
                <a:latin typeface="Arial"/>
                <a:ea typeface="Arial"/>
              </a:rPr>
              <a:t>  </a:t>
            </a:r>
            <a:endParaRPr b="0" lang="en-US" sz="1600" spc="-1" strike="noStrike">
              <a:solidFill>
                <a:srgbClr val="000000"/>
              </a:solidFill>
              <a:latin typeface="Arial"/>
            </a:endParaRPr>
          </a:p>
          <a:p>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endParaRPr b="0" lang="en-US" sz="1600" spc="-1" strike="noStrike">
              <a:solidFill>
                <a:srgbClr val="000000"/>
              </a:solidFill>
              <a:latin typeface="Arial"/>
            </a:endParaRPr>
          </a:p>
        </p:txBody>
      </p:sp>
      <p:sp>
        <p:nvSpPr>
          <p:cNvPr id="612" name="PlaceHolder 57"/>
          <p:cNvSpPr>
            <a:spLocks noGrp="1"/>
          </p:cNvSpPr>
          <p:nvPr>
            <p:ph type="body"/>
          </p:nvPr>
        </p:nvSpPr>
        <p:spPr>
          <a:xfrm>
            <a:off x="4259520" y="1440"/>
            <a:ext cx="7932240" cy="6856200"/>
          </a:xfrm>
          <a:prstGeom prst="rect">
            <a:avLst/>
          </a:prstGeom>
        </p:spPr>
        <p:txBody>
          <a:bodyPr>
            <a:no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613" name="PlaceHolder 58"/>
          <p:cNvSpPr>
            <a:spLocks noGrp="1"/>
          </p:cNvSpPr>
          <p:nvPr>
            <p:ph type="title"/>
          </p:nvPr>
        </p:nvSpPr>
        <p:spPr>
          <a:xfrm>
            <a:off x="698400" y="741600"/>
            <a:ext cx="2799000" cy="489960"/>
          </a:xfrm>
          <a:prstGeom prst="rect">
            <a:avLst/>
          </a:prstGeom>
        </p:spPr>
        <p:txBody>
          <a:bodyPr lIns="0" rIns="0" tIns="0" bIns="0">
            <a:normAutofit/>
          </a:bodyPr>
          <a:p>
            <a:pPr>
              <a:lnSpc>
                <a:spcPct val="90000"/>
              </a:lnSpc>
              <a:tabLst>
                <a:tab algn="l" pos="0"/>
              </a:tabLst>
            </a:pPr>
            <a:r>
              <a:rPr b="0" lang="en-US" sz="3200" spc="-1" strike="noStrike">
                <a:solidFill>
                  <a:srgbClr val="00a6d6"/>
                </a:solidFill>
                <a:latin typeface="Roboto Slab Regular Regular"/>
                <a:ea typeface="Roboto Slab Regular Regular"/>
              </a:rPr>
              <a:t>Korte titel</a:t>
            </a:r>
            <a:endParaRPr b="0" lang="en-US" sz="3200" spc="-1" strike="noStrike">
              <a:solidFill>
                <a:srgbClr val="000000"/>
              </a:solidFill>
              <a:latin typeface="Arial"/>
            </a:endParaRPr>
          </a:p>
        </p:txBody>
      </p:sp>
      <p:sp>
        <p:nvSpPr>
          <p:cNvPr id="614" name="PlaceHolder 59"/>
          <p:cNvSpPr>
            <a:spLocks noGrp="1"/>
          </p:cNvSpPr>
          <p:nvPr>
            <p:ph type="body"/>
          </p:nvPr>
        </p:nvSpPr>
        <p:spPr>
          <a:xfrm>
            <a:off x="698400" y="1591920"/>
            <a:ext cx="2799000" cy="435600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Klik hier om een bullet te plaatsen.</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Sub-bullets</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Leestekst</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Subtitel</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Numerieke bullets</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 Abc</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 Bullets</a:t>
            </a:r>
            <a:endParaRPr b="0" lang="en-US" sz="1600" spc="-1" strike="noStrike">
              <a:solidFill>
                <a:srgbClr val="000000"/>
              </a:solidFill>
              <a:latin typeface="Arial"/>
            </a:endParaRPr>
          </a:p>
          <a:p>
            <a:pPr marL="432000" indent="-324000">
              <a:spcBef>
                <a:spcPts val="1417"/>
              </a:spcBef>
              <a:buClr>
                <a:srgbClr val="000000"/>
              </a:buClr>
              <a:buSzPct val="45000"/>
              <a:buFont typeface="Wingdings" charset="2"/>
              <a:buChar char=""/>
            </a:pPr>
            <a:r>
              <a:rPr b="0" lang="en-US" sz="1600" spc="-1" strike="noStrike">
                <a:solidFill>
                  <a:srgbClr val="000000"/>
                </a:solidFill>
                <a:latin typeface="Arial"/>
                <a:ea typeface="Arial"/>
              </a:rPr>
              <a:t>Cursief</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pPr>
            <a:r>
              <a:rPr b="0" lang="en-US" sz="1600" spc="-1" strike="noStrike">
                <a:solidFill>
                  <a:srgbClr val="000000"/>
                </a:solidFill>
                <a:latin typeface="Arial"/>
                <a:ea typeface="Arial"/>
              </a:rPr>
              <a:t>Alt. Subtitel</a:t>
            </a:r>
            <a:endParaRPr b="0" lang="en-US" sz="1600" spc="-1" strike="noStrike">
              <a:solidFill>
                <a:srgbClr val="000000"/>
              </a:solidFill>
              <a:latin typeface="Arial"/>
            </a:endParaRPr>
          </a:p>
        </p:txBody>
      </p:sp>
      <p:sp>
        <p:nvSpPr>
          <p:cNvPr id="615" name="CustomShape 60"/>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Tekst en Beeld (L)</a:t>
            </a:r>
            <a:endParaRPr b="0" lang="en-US" sz="2400" spc="-1" strike="noStrike">
              <a:latin typeface="Arial"/>
            </a:endParaRPr>
          </a:p>
        </p:txBody>
      </p:sp>
      <p:sp>
        <p:nvSpPr>
          <p:cNvPr id="616" name="PlaceHolder 61"/>
          <p:cNvSpPr>
            <a:spLocks noGrp="1"/>
          </p:cNvSpPr>
          <p:nvPr>
            <p:ph type="sldNum"/>
          </p:nvPr>
        </p:nvSpPr>
        <p:spPr>
          <a:xfrm>
            <a:off x="11289960" y="6246000"/>
            <a:ext cx="181800" cy="172440"/>
          </a:xfrm>
          <a:prstGeom prst="rect">
            <a:avLst/>
          </a:prstGeom>
        </p:spPr>
        <p:txBody>
          <a:bodyPr lIns="0" rIns="0" tIns="0" bIns="0" anchor="ctr">
            <a:noAutofit/>
          </a:bodyPr>
          <a:p>
            <a:pPr algn="r">
              <a:lnSpc>
                <a:spcPct val="100000"/>
              </a:lnSpc>
              <a:tabLst>
                <a:tab algn="l" pos="0"/>
              </a:tabLst>
            </a:pPr>
            <a:fld id="{8AEAD1FB-EF72-4DD5-86E7-60D3739069AA}" type="slidenum">
              <a:rPr b="0" lang="en-US" sz="1200" spc="-1" strike="noStrike">
                <a:solidFill>
                  <a:srgbClr val="ffffff"/>
                </a:solidFill>
                <a:latin typeface="Arial"/>
                <a:ea typeface="Arial"/>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653" name="Group 1"/>
          <p:cNvGrpSpPr/>
          <p:nvPr/>
        </p:nvGrpSpPr>
        <p:grpSpPr>
          <a:xfrm>
            <a:off x="2982600" y="-1228320"/>
            <a:ext cx="6226560" cy="489960"/>
            <a:chOff x="2982600" y="-1228320"/>
            <a:chExt cx="6226560" cy="489960"/>
          </a:xfrm>
        </p:grpSpPr>
        <p:sp>
          <p:nvSpPr>
            <p:cNvPr id="654"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655" name="Group 3"/>
            <p:cNvGrpSpPr/>
            <p:nvPr/>
          </p:nvGrpSpPr>
          <p:grpSpPr>
            <a:xfrm>
              <a:off x="2982600" y="-1228320"/>
              <a:ext cx="6226560" cy="210960"/>
              <a:chOff x="2982600" y="-1228320"/>
              <a:chExt cx="6226560" cy="210960"/>
            </a:xfrm>
          </p:grpSpPr>
          <p:sp>
            <p:nvSpPr>
              <p:cNvPr id="656"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657"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658"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659"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660"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661"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662"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663"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664"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665"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666" name="Group 14"/>
          <p:cNvGrpSpPr/>
          <p:nvPr/>
        </p:nvGrpSpPr>
        <p:grpSpPr>
          <a:xfrm>
            <a:off x="698400" y="5884200"/>
            <a:ext cx="1454760" cy="577080"/>
            <a:chOff x="698400" y="5884200"/>
            <a:chExt cx="1454760" cy="577080"/>
          </a:xfrm>
        </p:grpSpPr>
        <p:sp>
          <p:nvSpPr>
            <p:cNvPr id="667"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668"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669"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670"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671"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672"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673"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674"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675" name="CustomShape 23" hidden="1"/>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676" name="CustomShape 24" hidden="1"/>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677" name="CustomShape 25" hidden="1"/>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678" name="CustomShape 26" hidden="1"/>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679" name="CustomShape 27" hidden="1"/>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680" name="CustomShape 28" hidden="1"/>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681" name="CustomShape 29" hidden="1"/>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682" name="CustomShape 30" hidden="1"/>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683" name="CustomShape 31" hidden="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684" name="CustomShape 32" hidden="1"/>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nvGrpSpPr>
          <p:cNvPr id="685" name="Group 33"/>
          <p:cNvGrpSpPr/>
          <p:nvPr/>
        </p:nvGrpSpPr>
        <p:grpSpPr>
          <a:xfrm>
            <a:off x="2982600" y="-1228320"/>
            <a:ext cx="6226560" cy="489960"/>
            <a:chOff x="2982600" y="-1228320"/>
            <a:chExt cx="6226560" cy="489960"/>
          </a:xfrm>
        </p:grpSpPr>
        <p:sp>
          <p:nvSpPr>
            <p:cNvPr id="686" name="CustomShape 34"/>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687" name="Group 35"/>
            <p:cNvGrpSpPr/>
            <p:nvPr/>
          </p:nvGrpSpPr>
          <p:grpSpPr>
            <a:xfrm>
              <a:off x="2982600" y="-1228320"/>
              <a:ext cx="6226560" cy="210960"/>
              <a:chOff x="2982600" y="-1228320"/>
              <a:chExt cx="6226560" cy="210960"/>
            </a:xfrm>
          </p:grpSpPr>
          <p:sp>
            <p:nvSpPr>
              <p:cNvPr id="688" name="CustomShape 36"/>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689" name="CustomShape 37"/>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690" name="CustomShape 38"/>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691" name="CustomShape 39"/>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692" name="CustomShape 40"/>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693" name="CustomShape 41"/>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694" name="CustomShape 42"/>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695" name="CustomShape 43"/>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696" name="CustomShape 44"/>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697" name="CustomShape 45"/>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698" name="Group 46"/>
          <p:cNvGrpSpPr/>
          <p:nvPr/>
        </p:nvGrpSpPr>
        <p:grpSpPr>
          <a:xfrm>
            <a:off x="698400" y="5884200"/>
            <a:ext cx="1454760" cy="577080"/>
            <a:chOff x="698400" y="5884200"/>
            <a:chExt cx="1454760" cy="577080"/>
          </a:xfrm>
        </p:grpSpPr>
        <p:sp>
          <p:nvSpPr>
            <p:cNvPr id="699" name="CustomShape 47"/>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700" name="CustomShape 48"/>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701" name="CustomShape 49"/>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702" name="CustomShape 50"/>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703" name="CustomShape 51"/>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704" name="CustomShape 52"/>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705" name="CustomShape 53"/>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706" name="CustomShape 54"/>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707" name="CustomShape 55"/>
          <p:cNvSpPr/>
          <p:nvPr/>
        </p:nvSpPr>
        <p:spPr>
          <a:xfrm>
            <a:off x="-10800" y="0"/>
            <a:ext cx="12204000" cy="6857640"/>
          </a:xfrm>
          <a:prstGeom prst="rect">
            <a:avLst/>
          </a:prstGeom>
          <a:solidFill>
            <a:schemeClr val="accent1"/>
          </a:solidFill>
          <a:ln w="12600">
            <a:noFill/>
          </a:ln>
        </p:spPr>
        <p:style>
          <a:lnRef idx="0"/>
          <a:fillRef idx="0"/>
          <a:effectRef idx="0"/>
          <a:fontRef idx="minor"/>
        </p:style>
      </p:sp>
      <p:sp>
        <p:nvSpPr>
          <p:cNvPr id="708" name="CustomShape 56"/>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Foto</a:t>
            </a:r>
            <a:endParaRPr b="0" lang="en-US" sz="2400" spc="-1" strike="noStrike">
              <a:latin typeface="Arial"/>
            </a:endParaRPr>
          </a:p>
        </p:txBody>
      </p:sp>
      <p:sp>
        <p:nvSpPr>
          <p:cNvPr id="709" name="PlaceHolder 57"/>
          <p:cNvSpPr>
            <a:spLocks noGrp="1"/>
          </p:cNvSpPr>
          <p:nvPr>
            <p:ph type="body"/>
          </p:nvPr>
        </p:nvSpPr>
        <p:spPr>
          <a:xfrm>
            <a:off x="-16560" y="1080"/>
            <a:ext cx="12197520" cy="6856560"/>
          </a:xfrm>
          <a:prstGeom prst="rect">
            <a:avLst/>
          </a:prstGeom>
        </p:spPr>
        <p:txBody>
          <a:bodyPr>
            <a:no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10" name="PlaceHolder 58"/>
          <p:cNvSpPr>
            <a:spLocks noGrp="1"/>
          </p:cNvSpPr>
          <p:nvPr>
            <p:ph type="body"/>
          </p:nvPr>
        </p:nvSpPr>
        <p:spPr>
          <a:xfrm>
            <a:off x="0" y="0"/>
            <a:ext cx="12205440" cy="741240"/>
          </a:xfrm>
          <a:prstGeom prst="rect">
            <a:avLst/>
          </a:prstGeom>
        </p:spPr>
        <p:txBody>
          <a:bodyPr lIns="0" rIns="0" tIns="0" bIns="0">
            <a:normAutofit/>
          </a:bodyPr>
          <a:p>
            <a:pPr>
              <a:lnSpc>
                <a:spcPct val="90000"/>
              </a:lnSpc>
              <a:spcBef>
                <a:spcPts val="1199"/>
              </a:spcBef>
              <a:tabLst>
                <a:tab algn="l" pos="0"/>
              </a:tabLst>
            </a:pPr>
            <a:r>
              <a:rPr b="0" lang="en-US" sz="1600" spc="-1" strike="noStrike">
                <a:solidFill>
                  <a:srgbClr val="000000"/>
                </a:solidFill>
                <a:latin typeface="Arial"/>
                <a:ea typeface="Arial"/>
              </a:rPr>
              <a:t> </a:t>
            </a:r>
            <a:endParaRPr b="0" lang="en-US" sz="1600" spc="-1" strike="noStrike">
              <a:solidFill>
                <a:srgbClr val="000000"/>
              </a:solidFill>
              <a:latin typeface="Arial"/>
            </a:endParaRPr>
          </a:p>
          <a:p>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pPr>
              <a:lnSpc>
                <a:spcPct val="90000"/>
              </a:lnSpc>
              <a:spcBef>
                <a:spcPts val="1199"/>
              </a:spcBef>
              <a:tabLst>
                <a:tab algn="l" pos="0"/>
              </a:tabLst>
            </a:pPr>
            <a:endParaRPr b="0" lang="en-US" sz="1600" spc="-1" strike="noStrike">
              <a:solidFill>
                <a:srgbClr val="000000"/>
              </a:solidFill>
              <a:latin typeface="Arial"/>
            </a:endParaRPr>
          </a:p>
          <a:p>
            <a:endParaRPr b="0" lang="en-US" sz="1600" spc="-1" strike="noStrike">
              <a:solidFill>
                <a:srgbClr val="000000"/>
              </a:solidFill>
              <a:latin typeface="Arial"/>
            </a:endParaRPr>
          </a:p>
        </p:txBody>
      </p:sp>
      <p:sp>
        <p:nvSpPr>
          <p:cNvPr id="711" name="PlaceHolder 59"/>
          <p:cNvSpPr>
            <a:spLocks noGrp="1"/>
          </p:cNvSpPr>
          <p:nvPr>
            <p:ph type="title"/>
          </p:nvPr>
        </p:nvSpPr>
        <p:spPr>
          <a:xfrm>
            <a:off x="698400" y="192960"/>
            <a:ext cx="10774800" cy="489960"/>
          </a:xfrm>
          <a:prstGeom prst="rect">
            <a:avLst/>
          </a:prstGeom>
        </p:spPr>
        <p:txBody>
          <a:bodyPr lIns="0" rIns="0" tIns="0" bIns="0">
            <a:normAutofit/>
          </a:bodyPr>
          <a:p>
            <a:pPr>
              <a:lnSpc>
                <a:spcPct val="90000"/>
              </a:lnSpc>
              <a:tabLst>
                <a:tab algn="l" pos="0"/>
              </a:tabLst>
            </a:pPr>
            <a:r>
              <a:rPr b="0" lang="en-US" sz="3200" spc="-1" strike="noStrike">
                <a:solidFill>
                  <a:srgbClr val="ffffff"/>
                </a:solidFill>
                <a:latin typeface="Roboto Slab Regular Regular"/>
                <a:ea typeface="Roboto Slab Regular Regular"/>
              </a:rPr>
              <a:t>Plaats hier je titel</a:t>
            </a:r>
            <a:endParaRPr b="0" lang="en-US" sz="3200" spc="-1" strike="noStrike">
              <a:solidFill>
                <a:srgbClr val="000000"/>
              </a:solidFill>
              <a:latin typeface="Arial"/>
            </a:endParaRPr>
          </a:p>
        </p:txBody>
      </p:sp>
      <p:sp>
        <p:nvSpPr>
          <p:cNvPr id="712" name="PlaceHolder 60"/>
          <p:cNvSpPr>
            <a:spLocks noGrp="1"/>
          </p:cNvSpPr>
          <p:nvPr>
            <p:ph type="sldNum"/>
          </p:nvPr>
        </p:nvSpPr>
        <p:spPr>
          <a:xfrm>
            <a:off x="11289960" y="6246000"/>
            <a:ext cx="181800" cy="172440"/>
          </a:xfrm>
          <a:prstGeom prst="rect">
            <a:avLst/>
          </a:prstGeom>
        </p:spPr>
        <p:txBody>
          <a:bodyPr lIns="0" rIns="0" tIns="0" bIns="0" anchor="ctr">
            <a:noAutofit/>
          </a:bodyPr>
          <a:p>
            <a:pPr algn="r">
              <a:lnSpc>
                <a:spcPct val="100000"/>
              </a:lnSpc>
              <a:tabLst>
                <a:tab algn="l" pos="0"/>
              </a:tabLst>
            </a:pPr>
            <a:fld id="{053C5D52-BDA4-4D6B-A468-2E14A24256E7}" type="slidenum">
              <a:rPr b="0" lang="en-US" sz="1200" spc="-1" strike="noStrike">
                <a:solidFill>
                  <a:srgbClr val="ffffff"/>
                </a:solidFill>
                <a:latin typeface="Arial"/>
                <a:ea typeface="Arial"/>
              </a:rPr>
              <a:t>&lt;number&gt;</a:t>
            </a:fld>
            <a:endParaRPr b="0" lang="en-US" sz="1200" spc="-1" strike="noStrike">
              <a:latin typeface="Times New Roman"/>
            </a:endParaRPr>
          </a:p>
        </p:txBody>
      </p:sp>
      <p:pic>
        <p:nvPicPr>
          <p:cNvPr id="713" name="Picture 115" descr=""/>
          <p:cNvPicPr/>
          <p:nvPr/>
        </p:nvPicPr>
        <p:blipFill>
          <a:blip r:embed="rId2"/>
          <a:stretch/>
        </p:blipFill>
        <p:spPr>
          <a:xfrm>
            <a:off x="695520" y="5847840"/>
            <a:ext cx="1460160" cy="698040"/>
          </a:xfrm>
          <a:prstGeom prst="rect">
            <a:avLst/>
          </a:prstGeom>
          <a:ln>
            <a:noFill/>
          </a:ln>
        </p:spPr>
      </p:pic>
    </p:spTree>
  </p:cSld>
  <p:clrMap bg1="lt1" bg2="lt2" tx1="dk1" tx2="dk2" accent1="accent1" accent2="accent2" accent3="accent3" accent4="accent4" accent5="accent5" accent6="accent6" hlink="hlink" folHlink="folHlink"/>
  <p:sldLayoutIdLst>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 id="2147483749" r:id="rId12"/>
    <p:sldLayoutId id="2147483750" r:id="rId13"/>
    <p:sldLayoutId id="2147483751" r:id="rId1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50" name="Group 1"/>
          <p:cNvGrpSpPr/>
          <p:nvPr/>
        </p:nvGrpSpPr>
        <p:grpSpPr>
          <a:xfrm>
            <a:off x="2982600" y="-1228320"/>
            <a:ext cx="6226560" cy="489960"/>
            <a:chOff x="2982600" y="-1228320"/>
            <a:chExt cx="6226560" cy="489960"/>
          </a:xfrm>
        </p:grpSpPr>
        <p:sp>
          <p:nvSpPr>
            <p:cNvPr id="751" name="CustomShape 2"/>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752" name="Group 3"/>
            <p:cNvGrpSpPr/>
            <p:nvPr/>
          </p:nvGrpSpPr>
          <p:grpSpPr>
            <a:xfrm>
              <a:off x="2982600" y="-1228320"/>
              <a:ext cx="6226560" cy="210960"/>
              <a:chOff x="2982600" y="-1228320"/>
              <a:chExt cx="6226560" cy="210960"/>
            </a:xfrm>
          </p:grpSpPr>
          <p:sp>
            <p:nvSpPr>
              <p:cNvPr id="753" name="CustomShape 4"/>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754" name="CustomShape 5"/>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755" name="CustomShape 6"/>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756" name="CustomShape 7"/>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757" name="CustomShape 8"/>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758" name="CustomShape 9"/>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759" name="CustomShape 10"/>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760" name="CustomShape 11"/>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761" name="CustomShape 12"/>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762" name="CustomShape 13"/>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763" name="Group 14"/>
          <p:cNvGrpSpPr/>
          <p:nvPr/>
        </p:nvGrpSpPr>
        <p:grpSpPr>
          <a:xfrm>
            <a:off x="698400" y="5884200"/>
            <a:ext cx="1454760" cy="577080"/>
            <a:chOff x="698400" y="5884200"/>
            <a:chExt cx="1454760" cy="577080"/>
          </a:xfrm>
        </p:grpSpPr>
        <p:sp>
          <p:nvSpPr>
            <p:cNvPr id="764" name="CustomShape 15"/>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765" name="CustomShape 16"/>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766" name="CustomShape 17"/>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767" name="CustomShape 18"/>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768" name="CustomShape 19"/>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769" name="CustomShape 20"/>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770" name="CustomShape 21"/>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771" name="CustomShape 22"/>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772" name="CustomShape 23" hidden="1"/>
          <p:cNvSpPr/>
          <p:nvPr/>
        </p:nvSpPr>
        <p:spPr>
          <a:xfrm>
            <a:off x="161640" y="119160"/>
            <a:ext cx="11868480" cy="6408000"/>
          </a:xfrm>
          <a:prstGeom prst="rect">
            <a:avLst/>
          </a:prstGeom>
          <a:solidFill>
            <a:srgbClr val="ffffff"/>
          </a:solidFill>
          <a:ln w="12600">
            <a:noFill/>
          </a:ln>
        </p:spPr>
        <p:style>
          <a:lnRef idx="0"/>
          <a:fillRef idx="0"/>
          <a:effectRef idx="0"/>
          <a:fontRef idx="minor"/>
        </p:style>
      </p:sp>
      <p:sp>
        <p:nvSpPr>
          <p:cNvPr id="773" name="CustomShape 24" hidden="1"/>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Logo (Animatie)</a:t>
            </a:r>
            <a:endParaRPr b="0" lang="en-US" sz="2400" spc="-1" strike="noStrike">
              <a:latin typeface="Arial"/>
            </a:endParaRPr>
          </a:p>
        </p:txBody>
      </p:sp>
      <p:sp>
        <p:nvSpPr>
          <p:cNvPr id="774" name="CustomShape 25" hidden="1"/>
          <p:cNvSpPr/>
          <p:nvPr/>
        </p:nvSpPr>
        <p:spPr>
          <a:xfrm>
            <a:off x="4543560" y="3282840"/>
            <a:ext cx="950400" cy="1037520"/>
          </a:xfrm>
          <a:custGeom>
            <a:avLst/>
            <a:gdLst/>
            <a:ahLst/>
            <a:rect l="l" t="t" r="r" b="b"/>
            <a:pathLst>
              <a:path w="21600" h="2160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600">
            <a:noFill/>
          </a:ln>
        </p:spPr>
        <p:style>
          <a:lnRef idx="0"/>
          <a:fillRef idx="0"/>
          <a:effectRef idx="0"/>
          <a:fontRef idx="minor"/>
        </p:style>
      </p:sp>
      <p:sp>
        <p:nvSpPr>
          <p:cNvPr id="775" name="CustomShape 26" hidden="1"/>
          <p:cNvSpPr/>
          <p:nvPr/>
        </p:nvSpPr>
        <p:spPr>
          <a:xfrm>
            <a:off x="3519000" y="3282840"/>
            <a:ext cx="892080" cy="100872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776" name="CustomShape 27" hidden="1"/>
          <p:cNvSpPr/>
          <p:nvPr/>
        </p:nvSpPr>
        <p:spPr>
          <a:xfrm>
            <a:off x="3790440" y="2275920"/>
            <a:ext cx="943560" cy="94608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777" name="CustomShape 28" hidden="1"/>
          <p:cNvSpPr/>
          <p:nvPr/>
        </p:nvSpPr>
        <p:spPr>
          <a:xfrm>
            <a:off x="6713280" y="3569040"/>
            <a:ext cx="623880" cy="75132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778" name="CustomShape 29" hidden="1"/>
          <p:cNvSpPr/>
          <p:nvPr/>
        </p:nvSpPr>
        <p:spPr>
          <a:xfrm>
            <a:off x="7500960" y="3282840"/>
            <a:ext cx="118080" cy="1008720"/>
          </a:xfrm>
          <a:prstGeom prst="rect">
            <a:avLst/>
          </a:prstGeom>
          <a:solidFill>
            <a:srgbClr val="000000"/>
          </a:solidFill>
          <a:ln w="12600">
            <a:noFill/>
          </a:ln>
        </p:spPr>
        <p:style>
          <a:lnRef idx="0"/>
          <a:fillRef idx="0"/>
          <a:effectRef idx="0"/>
          <a:fontRef idx="minor"/>
        </p:style>
      </p:sp>
      <p:sp>
        <p:nvSpPr>
          <p:cNvPr id="779" name="CustomShape 30" hidden="1"/>
          <p:cNvSpPr/>
          <p:nvPr/>
        </p:nvSpPr>
        <p:spPr>
          <a:xfrm>
            <a:off x="7767000" y="3269160"/>
            <a:ext cx="447120" cy="102204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780" name="CustomShape 31" hidden="1"/>
          <p:cNvSpPr/>
          <p:nvPr/>
        </p:nvSpPr>
        <p:spPr>
          <a:xfrm>
            <a:off x="8272800" y="3403440"/>
            <a:ext cx="399960" cy="91692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781" name="CustomShape 32" hidden="1"/>
          <p:cNvSpPr/>
          <p:nvPr/>
        </p:nvSpPr>
        <p:spPr>
          <a:xfrm>
            <a:off x="5776200" y="3282840"/>
            <a:ext cx="802800" cy="100872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nvGrpSpPr>
          <p:cNvPr id="782" name="Group 33"/>
          <p:cNvGrpSpPr/>
          <p:nvPr/>
        </p:nvGrpSpPr>
        <p:grpSpPr>
          <a:xfrm>
            <a:off x="2982600" y="-1228320"/>
            <a:ext cx="6226560" cy="489960"/>
            <a:chOff x="2982600" y="-1228320"/>
            <a:chExt cx="6226560" cy="489960"/>
          </a:xfrm>
        </p:grpSpPr>
        <p:sp>
          <p:nvSpPr>
            <p:cNvPr id="783" name="CustomShape 34"/>
            <p:cNvSpPr/>
            <p:nvPr/>
          </p:nvSpPr>
          <p:spPr>
            <a:xfrm rot="16200000">
              <a:off x="5990400" y="-3956760"/>
              <a:ext cx="210960" cy="6226560"/>
            </a:xfrm>
            <a:prstGeom prst="rect">
              <a:avLst/>
            </a:prstGeom>
            <a:solidFill>
              <a:schemeClr val="accent1"/>
            </a:solidFill>
            <a:ln w="12600">
              <a:noFill/>
            </a:ln>
          </p:spPr>
          <p:style>
            <a:lnRef idx="0"/>
            <a:fillRef idx="0"/>
            <a:effectRef idx="0"/>
            <a:fontRef idx="minor"/>
          </p:style>
        </p:sp>
        <p:grpSp>
          <p:nvGrpSpPr>
            <p:cNvPr id="784" name="Group 35"/>
            <p:cNvGrpSpPr/>
            <p:nvPr/>
          </p:nvGrpSpPr>
          <p:grpSpPr>
            <a:xfrm>
              <a:off x="2982600" y="-1228320"/>
              <a:ext cx="6226560" cy="210960"/>
              <a:chOff x="2982600" y="-1228320"/>
              <a:chExt cx="6226560" cy="210960"/>
            </a:xfrm>
          </p:grpSpPr>
          <p:sp>
            <p:nvSpPr>
              <p:cNvPr id="785" name="CustomShape 36"/>
              <p:cNvSpPr/>
              <p:nvPr/>
            </p:nvSpPr>
            <p:spPr>
              <a:xfrm rot="16200000">
                <a:off x="3150720" y="-1396440"/>
                <a:ext cx="210960" cy="547560"/>
              </a:xfrm>
              <a:prstGeom prst="rect">
                <a:avLst/>
              </a:prstGeom>
              <a:solidFill>
                <a:schemeClr val="accent2"/>
              </a:solidFill>
              <a:ln w="12600">
                <a:noFill/>
              </a:ln>
            </p:spPr>
            <p:style>
              <a:lnRef idx="0"/>
              <a:fillRef idx="0"/>
              <a:effectRef idx="0"/>
              <a:fontRef idx="minor"/>
            </p:style>
          </p:sp>
          <p:sp>
            <p:nvSpPr>
              <p:cNvPr id="786" name="CustomShape 37"/>
              <p:cNvSpPr/>
              <p:nvPr/>
            </p:nvSpPr>
            <p:spPr>
              <a:xfrm rot="16200000">
                <a:off x="3781800" y="-1396440"/>
                <a:ext cx="210960" cy="547560"/>
              </a:xfrm>
              <a:prstGeom prst="rect">
                <a:avLst/>
              </a:prstGeom>
              <a:solidFill>
                <a:srgbClr val="0066a2"/>
              </a:solidFill>
              <a:ln w="12600">
                <a:noFill/>
              </a:ln>
            </p:spPr>
            <p:style>
              <a:lnRef idx="0"/>
              <a:fillRef idx="0"/>
              <a:effectRef idx="0"/>
              <a:fontRef idx="minor"/>
            </p:style>
          </p:sp>
          <p:sp>
            <p:nvSpPr>
              <p:cNvPr id="787" name="CustomShape 38"/>
              <p:cNvSpPr/>
              <p:nvPr/>
            </p:nvSpPr>
            <p:spPr>
              <a:xfrm rot="16200000">
                <a:off x="4412520" y="-1396440"/>
                <a:ext cx="210960" cy="547560"/>
              </a:xfrm>
              <a:prstGeom prst="rect">
                <a:avLst/>
              </a:prstGeom>
              <a:solidFill>
                <a:srgbClr val="00b7d3"/>
              </a:solidFill>
              <a:ln w="12600">
                <a:noFill/>
              </a:ln>
            </p:spPr>
            <p:style>
              <a:lnRef idx="0"/>
              <a:fillRef idx="0"/>
              <a:effectRef idx="0"/>
              <a:fontRef idx="minor"/>
            </p:style>
          </p:sp>
          <p:sp>
            <p:nvSpPr>
              <p:cNvPr id="788" name="CustomShape 39"/>
              <p:cNvSpPr/>
              <p:nvPr/>
            </p:nvSpPr>
            <p:spPr>
              <a:xfrm rot="16200000">
                <a:off x="5043600" y="-1396440"/>
                <a:ext cx="210960" cy="547560"/>
              </a:xfrm>
              <a:prstGeom prst="rect">
                <a:avLst/>
              </a:prstGeom>
              <a:solidFill>
                <a:schemeClr val="accent4"/>
              </a:solidFill>
              <a:ln w="12600">
                <a:noFill/>
              </a:ln>
            </p:spPr>
            <p:style>
              <a:lnRef idx="0"/>
              <a:fillRef idx="0"/>
              <a:effectRef idx="0"/>
              <a:fontRef idx="minor"/>
            </p:style>
          </p:sp>
          <p:sp>
            <p:nvSpPr>
              <p:cNvPr id="789" name="CustomShape 40"/>
              <p:cNvSpPr/>
              <p:nvPr/>
            </p:nvSpPr>
            <p:spPr>
              <a:xfrm rot="16200000">
                <a:off x="5674680" y="-1396440"/>
                <a:ext cx="210960" cy="547560"/>
              </a:xfrm>
              <a:prstGeom prst="rect">
                <a:avLst/>
              </a:prstGeom>
              <a:solidFill>
                <a:srgbClr val="61a4b4"/>
              </a:solidFill>
              <a:ln w="12600">
                <a:noFill/>
              </a:ln>
            </p:spPr>
            <p:style>
              <a:lnRef idx="0"/>
              <a:fillRef idx="0"/>
              <a:effectRef idx="0"/>
              <a:fontRef idx="minor"/>
            </p:style>
          </p:sp>
          <p:sp>
            <p:nvSpPr>
              <p:cNvPr id="790" name="CustomShape 41"/>
              <p:cNvSpPr/>
              <p:nvPr/>
            </p:nvSpPr>
            <p:spPr>
              <a:xfrm rot="16200000">
                <a:off x="6305760" y="-1396440"/>
                <a:ext cx="210960" cy="547560"/>
              </a:xfrm>
              <a:prstGeom prst="rect">
                <a:avLst/>
              </a:prstGeom>
              <a:solidFill>
                <a:srgbClr val="82d7c6"/>
              </a:solidFill>
              <a:ln w="12600">
                <a:noFill/>
              </a:ln>
            </p:spPr>
            <p:style>
              <a:lnRef idx="0"/>
              <a:fillRef idx="0"/>
              <a:effectRef idx="0"/>
              <a:fontRef idx="minor"/>
            </p:style>
          </p:sp>
          <p:sp>
            <p:nvSpPr>
              <p:cNvPr id="791" name="CustomShape 42"/>
              <p:cNvSpPr/>
              <p:nvPr/>
            </p:nvSpPr>
            <p:spPr>
              <a:xfrm rot="16200000">
                <a:off x="6936840" y="-1396440"/>
                <a:ext cx="210960" cy="547560"/>
              </a:xfrm>
              <a:prstGeom prst="rect">
                <a:avLst/>
              </a:prstGeom>
              <a:solidFill>
                <a:schemeClr val="accent6"/>
              </a:solidFill>
              <a:ln w="12600">
                <a:noFill/>
              </a:ln>
            </p:spPr>
            <p:style>
              <a:lnRef idx="0"/>
              <a:fillRef idx="0"/>
              <a:effectRef idx="0"/>
              <a:fontRef idx="minor"/>
            </p:style>
          </p:sp>
          <p:sp>
            <p:nvSpPr>
              <p:cNvPr id="792" name="CustomShape 43"/>
              <p:cNvSpPr/>
              <p:nvPr/>
            </p:nvSpPr>
            <p:spPr>
              <a:xfrm rot="16200000">
                <a:off x="7567920" y="-1396440"/>
                <a:ext cx="210960" cy="547560"/>
              </a:xfrm>
              <a:prstGeom prst="rect">
                <a:avLst/>
              </a:prstGeom>
              <a:solidFill>
                <a:srgbClr val="99d28c"/>
              </a:solidFill>
              <a:ln w="12600">
                <a:noFill/>
              </a:ln>
            </p:spPr>
            <p:style>
              <a:lnRef idx="0"/>
              <a:fillRef idx="0"/>
              <a:effectRef idx="0"/>
              <a:fontRef idx="minor"/>
            </p:style>
          </p:sp>
          <p:sp>
            <p:nvSpPr>
              <p:cNvPr id="793" name="CustomShape 44"/>
              <p:cNvSpPr/>
              <p:nvPr/>
            </p:nvSpPr>
            <p:spPr>
              <a:xfrm rot="16200000">
                <a:off x="8199000" y="-1396440"/>
                <a:ext cx="210960" cy="547560"/>
              </a:xfrm>
              <a:prstGeom prst="rect">
                <a:avLst/>
              </a:prstGeom>
              <a:solidFill>
                <a:schemeClr val="accent3"/>
              </a:solidFill>
              <a:ln w="12600">
                <a:noFill/>
              </a:ln>
            </p:spPr>
            <p:style>
              <a:lnRef idx="0"/>
              <a:fillRef idx="0"/>
              <a:effectRef idx="0"/>
              <a:fontRef idx="minor"/>
            </p:style>
          </p:sp>
          <p:sp>
            <p:nvSpPr>
              <p:cNvPr id="794" name="CustomShape 45"/>
              <p:cNvSpPr/>
              <p:nvPr/>
            </p:nvSpPr>
            <p:spPr>
              <a:xfrm rot="16200000">
                <a:off x="8829720" y="-1396440"/>
                <a:ext cx="210960" cy="547560"/>
              </a:xfrm>
              <a:prstGeom prst="rect">
                <a:avLst/>
              </a:prstGeom>
              <a:solidFill>
                <a:schemeClr val="accent5"/>
              </a:solidFill>
              <a:ln w="12600">
                <a:noFill/>
              </a:ln>
            </p:spPr>
            <p:style>
              <a:lnRef idx="0"/>
              <a:fillRef idx="0"/>
              <a:effectRef idx="0"/>
              <a:fontRef idx="minor"/>
            </p:style>
          </p:sp>
        </p:grpSp>
      </p:grpSp>
      <p:grpSp>
        <p:nvGrpSpPr>
          <p:cNvPr id="795" name="Group 46"/>
          <p:cNvGrpSpPr/>
          <p:nvPr/>
        </p:nvGrpSpPr>
        <p:grpSpPr>
          <a:xfrm>
            <a:off x="698400" y="5884200"/>
            <a:ext cx="1454760" cy="577080"/>
            <a:chOff x="698400" y="5884200"/>
            <a:chExt cx="1454760" cy="577080"/>
          </a:xfrm>
        </p:grpSpPr>
        <p:sp>
          <p:nvSpPr>
            <p:cNvPr id="796" name="CustomShape 47"/>
            <p:cNvSpPr/>
            <p:nvPr/>
          </p:nvSpPr>
          <p:spPr>
            <a:xfrm>
              <a:off x="987840" y="6168600"/>
              <a:ext cx="267840" cy="292680"/>
            </a:xfrm>
            <a:custGeom>
              <a:avLst/>
              <a:gdLst/>
              <a:ahLst/>
              <a:rect l="l" t="t" r="r" b="b"/>
              <a:pathLst>
                <a:path w="21600" h="2160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600">
              <a:noFill/>
            </a:ln>
          </p:spPr>
          <p:style>
            <a:lnRef idx="0"/>
            <a:fillRef idx="0"/>
            <a:effectRef idx="0"/>
            <a:fontRef idx="minor"/>
          </p:style>
        </p:sp>
        <p:sp>
          <p:nvSpPr>
            <p:cNvPr id="797" name="CustomShape 48"/>
            <p:cNvSpPr/>
            <p:nvPr/>
          </p:nvSpPr>
          <p:spPr>
            <a:xfrm>
              <a:off x="698400" y="6168600"/>
              <a:ext cx="251640" cy="284400"/>
            </a:xfrm>
            <a:custGeom>
              <a:avLst/>
              <a:gdLst/>
              <a:ahLst/>
              <a:rect l="l" t="t" r="r" b="b"/>
              <a:pathLst>
                <a:path w="21600" h="2160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600">
              <a:noFill/>
            </a:ln>
          </p:spPr>
          <p:style>
            <a:lnRef idx="0"/>
            <a:fillRef idx="0"/>
            <a:effectRef idx="0"/>
            <a:fontRef idx="minor"/>
          </p:style>
        </p:sp>
        <p:sp>
          <p:nvSpPr>
            <p:cNvPr id="798" name="CustomShape 49"/>
            <p:cNvSpPr/>
            <p:nvPr/>
          </p:nvSpPr>
          <p:spPr>
            <a:xfrm>
              <a:off x="775080" y="5884200"/>
              <a:ext cx="266040" cy="266760"/>
            </a:xfrm>
            <a:custGeom>
              <a:avLst/>
              <a:gdLst/>
              <a:ahLst/>
              <a:rect l="l" t="t" r="r" b="b"/>
              <a:pathLst>
                <a:path w="20165" h="2160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600">
              <a:noFill/>
            </a:ln>
          </p:spPr>
          <p:style>
            <a:lnRef idx="0"/>
            <a:fillRef idx="0"/>
            <a:effectRef idx="0"/>
            <a:fontRef idx="minor"/>
          </p:style>
        </p:sp>
        <p:sp>
          <p:nvSpPr>
            <p:cNvPr id="799" name="CustomShape 50"/>
            <p:cNvSpPr/>
            <p:nvPr/>
          </p:nvSpPr>
          <p:spPr>
            <a:xfrm>
              <a:off x="1600200" y="6249240"/>
              <a:ext cx="175680" cy="211680"/>
            </a:xfrm>
            <a:custGeom>
              <a:avLst/>
              <a:gdLst/>
              <a:ahLst/>
              <a:rect l="l" t="t" r="r" b="b"/>
              <a:pathLst>
                <a:path w="21600" h="2160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600">
              <a:noFill/>
            </a:ln>
          </p:spPr>
          <p:style>
            <a:lnRef idx="0"/>
            <a:fillRef idx="0"/>
            <a:effectRef idx="0"/>
            <a:fontRef idx="minor"/>
          </p:style>
        </p:sp>
        <p:sp>
          <p:nvSpPr>
            <p:cNvPr id="800" name="CustomShape 51"/>
            <p:cNvSpPr/>
            <p:nvPr/>
          </p:nvSpPr>
          <p:spPr>
            <a:xfrm>
              <a:off x="1822680" y="6168600"/>
              <a:ext cx="33120" cy="284400"/>
            </a:xfrm>
            <a:prstGeom prst="rect">
              <a:avLst/>
            </a:prstGeom>
            <a:solidFill>
              <a:srgbClr val="000000"/>
            </a:solidFill>
            <a:ln w="12600">
              <a:noFill/>
            </a:ln>
          </p:spPr>
          <p:style>
            <a:lnRef idx="0"/>
            <a:fillRef idx="0"/>
            <a:effectRef idx="0"/>
            <a:fontRef idx="minor"/>
          </p:style>
        </p:sp>
        <p:sp>
          <p:nvSpPr>
            <p:cNvPr id="801" name="CustomShape 52"/>
            <p:cNvSpPr/>
            <p:nvPr/>
          </p:nvSpPr>
          <p:spPr>
            <a:xfrm>
              <a:off x="1897560" y="6164640"/>
              <a:ext cx="126000" cy="288360"/>
            </a:xfrm>
            <a:custGeom>
              <a:avLst/>
              <a:gdLst/>
              <a:ahLst/>
              <a:rect l="l" t="t" r="r" b="b"/>
              <a:pathLst>
                <a:path w="21600" h="2160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600">
              <a:noFill/>
            </a:ln>
          </p:spPr>
          <p:style>
            <a:lnRef idx="0"/>
            <a:fillRef idx="0"/>
            <a:effectRef idx="0"/>
            <a:fontRef idx="minor"/>
          </p:style>
        </p:sp>
        <p:sp>
          <p:nvSpPr>
            <p:cNvPr id="802" name="CustomShape 53"/>
            <p:cNvSpPr/>
            <p:nvPr/>
          </p:nvSpPr>
          <p:spPr>
            <a:xfrm>
              <a:off x="2040480" y="6202440"/>
              <a:ext cx="112680" cy="258480"/>
            </a:xfrm>
            <a:custGeom>
              <a:avLst/>
              <a:gdLst/>
              <a:ahLst/>
              <a:rect l="l" t="t" r="r" b="b"/>
              <a:pathLst>
                <a:path w="21600" h="2160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600">
              <a:noFill/>
            </a:ln>
          </p:spPr>
          <p:style>
            <a:lnRef idx="0"/>
            <a:fillRef idx="0"/>
            <a:effectRef idx="0"/>
            <a:fontRef idx="minor"/>
          </p:style>
        </p:sp>
        <p:sp>
          <p:nvSpPr>
            <p:cNvPr id="803" name="CustomShape 54"/>
            <p:cNvSpPr/>
            <p:nvPr/>
          </p:nvSpPr>
          <p:spPr>
            <a:xfrm>
              <a:off x="1335600" y="6168600"/>
              <a:ext cx="226440" cy="284400"/>
            </a:xfrm>
            <a:custGeom>
              <a:avLst/>
              <a:gdLst/>
              <a:ahLst/>
              <a:rect l="l" t="t" r="r" b="b"/>
              <a:pathLst>
                <a:path w="21600" h="2160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600">
              <a:noFill/>
            </a:ln>
          </p:spPr>
          <p:style>
            <a:lnRef idx="0"/>
            <a:fillRef idx="0"/>
            <a:effectRef idx="0"/>
            <a:fontRef idx="minor"/>
          </p:style>
        </p:sp>
      </p:grpSp>
      <p:sp>
        <p:nvSpPr>
          <p:cNvPr id="804" name="CustomShape 55"/>
          <p:cNvSpPr/>
          <p:nvPr/>
        </p:nvSpPr>
        <p:spPr>
          <a:xfrm>
            <a:off x="-11880" y="0"/>
            <a:ext cx="12191760" cy="5371200"/>
          </a:xfrm>
          <a:prstGeom prst="rect">
            <a:avLst/>
          </a:prstGeom>
          <a:solidFill>
            <a:schemeClr val="accent2"/>
          </a:solidFill>
          <a:ln w="12600">
            <a:noFill/>
          </a:ln>
        </p:spPr>
        <p:style>
          <a:lnRef idx="0"/>
          <a:fillRef idx="0"/>
          <a:effectRef idx="0"/>
          <a:fontRef idx="minor"/>
        </p:style>
      </p:sp>
      <p:sp>
        <p:nvSpPr>
          <p:cNvPr id="805" name="PlaceHolder 56"/>
          <p:cNvSpPr>
            <a:spLocks noGrp="1"/>
          </p:cNvSpPr>
          <p:nvPr>
            <p:ph type="body"/>
          </p:nvPr>
        </p:nvSpPr>
        <p:spPr>
          <a:xfrm>
            <a:off x="-720" y="720"/>
            <a:ext cx="12192840" cy="5371200"/>
          </a:xfrm>
          <a:prstGeom prst="rect">
            <a:avLst/>
          </a:prstGeom>
        </p:spPr>
        <p:txBody>
          <a:bodyPr>
            <a:no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806" name="CustomShape 57"/>
          <p:cNvSpPr/>
          <p:nvPr/>
        </p:nvSpPr>
        <p:spPr>
          <a:xfrm>
            <a:off x="34920" y="-662400"/>
            <a:ext cx="12100320" cy="456120"/>
          </a:xfrm>
          <a:prstGeom prst="rect">
            <a:avLst/>
          </a:prstGeom>
          <a:noFill/>
          <a:ln w="12600">
            <a:noFill/>
          </a:ln>
        </p:spPr>
        <p:style>
          <a:lnRef idx="0"/>
          <a:fillRef idx="0"/>
          <a:effectRef idx="0"/>
          <a:fontRef idx="minor"/>
        </p:style>
        <p:txBody>
          <a:bodyPr lIns="45720" rIns="45720" tIns="45000" bIns="45000">
            <a:spAutoFit/>
          </a:bodyPr>
          <a:p>
            <a:pPr algn="ctr">
              <a:lnSpc>
                <a:spcPct val="100000"/>
              </a:lnSpc>
              <a:tabLst>
                <a:tab algn="l" pos="0"/>
              </a:tabLst>
            </a:pPr>
            <a:r>
              <a:rPr b="0" lang="en-US" sz="2400" spc="49" strike="noStrike">
                <a:solidFill>
                  <a:srgbClr val="017188"/>
                </a:solidFill>
                <a:latin typeface="Roboto Slab Regular Regular"/>
                <a:ea typeface="Roboto Slab Regular Regular"/>
              </a:rPr>
              <a:t>Hoofdstuk</a:t>
            </a:r>
            <a:endParaRPr b="0" lang="en-US" sz="2400" spc="-1" strike="noStrike">
              <a:latin typeface="Arial"/>
            </a:endParaRPr>
          </a:p>
        </p:txBody>
      </p:sp>
      <p:sp>
        <p:nvSpPr>
          <p:cNvPr id="807" name="PlaceHolder 58"/>
          <p:cNvSpPr>
            <a:spLocks noGrp="1"/>
          </p:cNvSpPr>
          <p:nvPr>
            <p:ph type="body"/>
          </p:nvPr>
        </p:nvSpPr>
        <p:spPr>
          <a:xfrm>
            <a:off x="2702520" y="2770560"/>
            <a:ext cx="6786360" cy="2987280"/>
          </a:xfrm>
          <a:prstGeom prst="rect">
            <a:avLst/>
          </a:prstGeom>
        </p:spPr>
        <p:txBody>
          <a:bodyPr lIns="0" rIns="0" tIns="0" bIns="0">
            <a:normAutofit/>
          </a:bodyPr>
          <a:p>
            <a:pPr>
              <a:lnSpc>
                <a:spcPct val="90000"/>
              </a:lnSpc>
              <a:spcBef>
                <a:spcPts val="1199"/>
              </a:spcBef>
              <a:tabLst>
                <a:tab algn="l" pos="0"/>
              </a:tabLst>
            </a:pPr>
            <a:r>
              <a:rPr b="0" lang="en-US" sz="100" spc="-1" strike="noStrike">
                <a:solidFill>
                  <a:srgbClr val="00a6d6"/>
                </a:solidFill>
                <a:latin typeface="Arial"/>
                <a:ea typeface="Arial"/>
              </a:rPr>
              <a:t>Body Level One</a:t>
            </a:r>
            <a:endParaRPr b="0" lang="en-US" sz="100" spc="-1" strike="noStrike">
              <a:solidFill>
                <a:srgbClr val="000000"/>
              </a:solidFill>
              <a:latin typeface="Arial"/>
            </a:endParaRPr>
          </a:p>
          <a:p>
            <a:pPr lvl="1" marL="280800" indent="-16920">
              <a:lnSpc>
                <a:spcPct val="90000"/>
              </a:lnSpc>
              <a:spcBef>
                <a:spcPts val="1199"/>
              </a:spcBef>
              <a:buClr>
                <a:srgbClr val="00a6d6"/>
              </a:buClr>
              <a:buFont typeface="StarSymbol"/>
              <a:buChar char="▪"/>
              <a:tabLst>
                <a:tab algn="l" pos="0"/>
              </a:tabLst>
            </a:pPr>
            <a:r>
              <a:rPr b="0" lang="en-US" sz="100" spc="-1" strike="noStrike">
                <a:solidFill>
                  <a:srgbClr val="00a6d6"/>
                </a:solidFill>
                <a:latin typeface="Arial"/>
                <a:ea typeface="Arial"/>
              </a:rPr>
              <a:t>Body Level Two</a:t>
            </a:r>
            <a:endParaRPr b="0" lang="en-US" sz="100" spc="-1" strike="noStrike">
              <a:solidFill>
                <a:srgbClr val="000000"/>
              </a:solidFill>
              <a:latin typeface="Arial"/>
            </a:endParaRPr>
          </a:p>
          <a:p>
            <a:pPr>
              <a:lnSpc>
                <a:spcPct val="90000"/>
              </a:lnSpc>
              <a:spcBef>
                <a:spcPts val="1199"/>
              </a:spcBef>
              <a:tabLst>
                <a:tab algn="l" pos="0"/>
              </a:tabLst>
            </a:pPr>
            <a:r>
              <a:rPr b="0" lang="en-US" sz="100" spc="-1" strike="noStrike">
                <a:solidFill>
                  <a:srgbClr val="00a6d6"/>
                </a:solidFill>
                <a:latin typeface="Arial"/>
                <a:ea typeface="Arial"/>
              </a:rPr>
              <a:t>Body Level Three</a:t>
            </a:r>
            <a:endParaRPr b="0" lang="en-US" sz="100" spc="-1" strike="noStrike">
              <a:solidFill>
                <a:srgbClr val="000000"/>
              </a:solidFill>
              <a:latin typeface="Arial"/>
            </a:endParaRPr>
          </a:p>
          <a:p>
            <a:pPr>
              <a:lnSpc>
                <a:spcPct val="90000"/>
              </a:lnSpc>
              <a:spcBef>
                <a:spcPts val="1199"/>
              </a:spcBef>
              <a:tabLst>
                <a:tab algn="l" pos="0"/>
              </a:tabLst>
            </a:pPr>
            <a:r>
              <a:rPr b="0" lang="en-US" sz="100" spc="-1" strike="noStrike">
                <a:solidFill>
                  <a:srgbClr val="00a6d6"/>
                </a:solidFill>
                <a:latin typeface="Arial"/>
                <a:ea typeface="Arial"/>
              </a:rPr>
              <a:t>Body Level Four</a:t>
            </a:r>
            <a:endParaRPr b="0" lang="en-US" sz="100" spc="-1" strike="noStrike">
              <a:solidFill>
                <a:srgbClr val="000000"/>
              </a:solidFill>
              <a:latin typeface="Arial"/>
            </a:endParaRPr>
          </a:p>
          <a:p>
            <a:pPr lvl="4" marL="16560" indent="-16200">
              <a:lnSpc>
                <a:spcPct val="90000"/>
              </a:lnSpc>
              <a:spcBef>
                <a:spcPts val="1199"/>
              </a:spcBef>
              <a:buClr>
                <a:srgbClr val="00a6d6"/>
              </a:buClr>
              <a:buFont typeface="Wingdings" charset="2"/>
              <a:buAutoNum type="arabicPeriod"/>
              <a:tabLst>
                <a:tab algn="l" pos="0"/>
              </a:tabLst>
            </a:pPr>
            <a:r>
              <a:rPr b="0" lang="en-US" sz="100" spc="-1" strike="noStrike">
                <a:solidFill>
                  <a:srgbClr val="00a6d6"/>
                </a:solidFill>
                <a:latin typeface="Arial"/>
                <a:ea typeface="Arial"/>
              </a:rPr>
              <a:t>Body Level Five</a:t>
            </a:r>
            <a:endParaRPr b="0" lang="en-US" sz="100" spc="-1" strike="noStrike">
              <a:solidFill>
                <a:srgbClr val="000000"/>
              </a:solidFill>
              <a:latin typeface="Arial"/>
            </a:endParaRPr>
          </a:p>
        </p:txBody>
      </p:sp>
      <p:sp>
        <p:nvSpPr>
          <p:cNvPr id="808" name="PlaceHolder 59"/>
          <p:cNvSpPr>
            <a:spLocks noGrp="1"/>
          </p:cNvSpPr>
          <p:nvPr>
            <p:ph type="body"/>
          </p:nvPr>
        </p:nvSpPr>
        <p:spPr>
          <a:xfrm>
            <a:off x="2702520" y="2770560"/>
            <a:ext cx="6514200" cy="2987280"/>
          </a:xfrm>
          <a:prstGeom prst="rect">
            <a:avLst/>
          </a:prstGeom>
        </p:spPr>
        <p:txBody>
          <a:bodyPr lIns="0" rIns="0" tIns="0" bIns="0">
            <a:normAutofit/>
          </a:bodyPr>
          <a:p>
            <a:pPr>
              <a:lnSpc>
                <a:spcPct val="90000"/>
              </a:lnSpc>
              <a:spcBef>
                <a:spcPts val="1199"/>
              </a:spcBef>
              <a:tabLst>
                <a:tab algn="l" pos="0"/>
              </a:tabLst>
            </a:pPr>
            <a:r>
              <a:rPr b="0" lang="en-US" sz="1600" spc="-1" strike="noStrike">
                <a:solidFill>
                  <a:srgbClr val="000000"/>
                </a:solidFill>
                <a:latin typeface="Arial"/>
                <a:ea typeface="Arial"/>
              </a:rPr>
              <a:t>  </a:t>
            </a:r>
            <a:endParaRPr b="0" lang="en-US" sz="1600" spc="-1" strike="noStrike">
              <a:solidFill>
                <a:srgbClr val="000000"/>
              </a:solidFill>
              <a:latin typeface="Arial"/>
            </a:endParaRPr>
          </a:p>
        </p:txBody>
      </p:sp>
      <p:sp>
        <p:nvSpPr>
          <p:cNvPr id="809" name="PlaceHolder 60"/>
          <p:cNvSpPr>
            <a:spLocks noGrp="1"/>
          </p:cNvSpPr>
          <p:nvPr>
            <p:ph type="body"/>
          </p:nvPr>
        </p:nvSpPr>
        <p:spPr>
          <a:xfrm>
            <a:off x="3086280" y="3917520"/>
            <a:ext cx="6019200" cy="1100880"/>
          </a:xfrm>
          <a:prstGeom prst="rect">
            <a:avLst/>
          </a:prstGeom>
        </p:spPr>
        <p:txBody>
          <a:bodyPr lIns="0" rIns="0" tIns="0" bIns="0" anchor="b">
            <a:normAutofit/>
          </a:bodyPr>
          <a:p>
            <a:pPr algn="ctr">
              <a:lnSpc>
                <a:spcPct val="90000"/>
              </a:lnSpc>
              <a:spcBef>
                <a:spcPts val="1199"/>
              </a:spcBef>
              <a:tabLst>
                <a:tab algn="l" pos="0"/>
              </a:tabLst>
            </a:pPr>
            <a:r>
              <a:rPr b="0" lang="en-US" sz="3400" spc="-1" strike="noStrike">
                <a:solidFill>
                  <a:srgbClr val="ffffff"/>
                </a:solidFill>
                <a:latin typeface="Roboto Slab Regular Regular"/>
                <a:ea typeface="Roboto Slab Regular Regular"/>
              </a:rPr>
              <a:t>Plaats een hoofstuktitel hier, max. 2 regels</a:t>
            </a:r>
            <a:endParaRPr b="0" lang="en-US" sz="3400" spc="-1" strike="noStrike">
              <a:solidFill>
                <a:srgbClr val="000000"/>
              </a:solidFill>
              <a:latin typeface="Arial"/>
            </a:endParaRPr>
          </a:p>
        </p:txBody>
      </p:sp>
      <p:sp>
        <p:nvSpPr>
          <p:cNvPr id="810" name="PlaceHolder 61"/>
          <p:cNvSpPr>
            <a:spLocks noGrp="1"/>
          </p:cNvSpPr>
          <p:nvPr>
            <p:ph type="body"/>
          </p:nvPr>
        </p:nvSpPr>
        <p:spPr>
          <a:xfrm>
            <a:off x="5662080" y="3100320"/>
            <a:ext cx="867600" cy="718920"/>
          </a:xfrm>
          <a:prstGeom prst="rect">
            <a:avLst/>
          </a:prstGeom>
        </p:spPr>
        <p:txBody>
          <a:bodyPr lIns="0" rIns="0" tIns="0" bIns="0" anchor="b">
            <a:normAutofit/>
          </a:bodyPr>
          <a:p>
            <a:pPr algn="ctr">
              <a:lnSpc>
                <a:spcPct val="90000"/>
              </a:lnSpc>
              <a:spcBef>
                <a:spcPts val="1001"/>
              </a:spcBef>
              <a:tabLst>
                <a:tab algn="l" pos="0"/>
              </a:tabLst>
            </a:pPr>
            <a:r>
              <a:rPr b="0" lang="en-US" sz="4300" spc="-1" strike="noStrike">
                <a:solidFill>
                  <a:srgbClr val="ffffff"/>
                </a:solidFill>
                <a:latin typeface="Roboto Slab Bold"/>
                <a:ea typeface="Roboto Slab Bold"/>
              </a:rPr>
              <a:t>xx</a:t>
            </a:r>
            <a:endParaRPr b="0" lang="en-US" sz="4300" spc="-1" strike="noStrike">
              <a:solidFill>
                <a:srgbClr val="000000"/>
              </a:solidFill>
              <a:latin typeface="Arial"/>
            </a:endParaRPr>
          </a:p>
        </p:txBody>
      </p:sp>
      <p:sp>
        <p:nvSpPr>
          <p:cNvPr id="811" name="PlaceHolder 62"/>
          <p:cNvSpPr>
            <a:spLocks noGrp="1"/>
          </p:cNvSpPr>
          <p:nvPr>
            <p:ph type="body"/>
          </p:nvPr>
        </p:nvSpPr>
        <p:spPr>
          <a:xfrm>
            <a:off x="3088800" y="5168160"/>
            <a:ext cx="6013800" cy="280440"/>
          </a:xfrm>
          <a:prstGeom prst="rect">
            <a:avLst/>
          </a:prstGeom>
        </p:spPr>
        <p:txBody>
          <a:bodyPr lIns="0" rIns="0" tIns="0" bIns="0">
            <a:normAutofit/>
          </a:bodyPr>
          <a:p>
            <a:pPr algn="ctr">
              <a:lnSpc>
                <a:spcPct val="90000"/>
              </a:lnSpc>
              <a:spcBef>
                <a:spcPts val="1199"/>
              </a:spcBef>
              <a:tabLst>
                <a:tab algn="l" pos="0"/>
              </a:tabLst>
            </a:pPr>
            <a:r>
              <a:rPr b="1" lang="en-US" sz="1600" spc="-1" strike="noStrike">
                <a:solidFill>
                  <a:srgbClr val="ffffff"/>
                </a:solidFill>
                <a:latin typeface="Arial"/>
                <a:ea typeface="Arial"/>
              </a:rPr>
              <a:t>Ruimte voor een subtitel</a:t>
            </a:r>
            <a:endParaRPr b="0" lang="en-US" sz="1600" spc="-1" strike="noStrike">
              <a:solidFill>
                <a:srgbClr val="000000"/>
              </a:solidFill>
              <a:latin typeface="Arial"/>
            </a:endParaRPr>
          </a:p>
        </p:txBody>
      </p:sp>
      <p:sp>
        <p:nvSpPr>
          <p:cNvPr id="812" name="PlaceHolder 63"/>
          <p:cNvSpPr>
            <a:spLocks noGrp="1"/>
          </p:cNvSpPr>
          <p:nvPr>
            <p:ph type="body"/>
          </p:nvPr>
        </p:nvSpPr>
        <p:spPr>
          <a:xfrm>
            <a:off x="5699880" y="3894120"/>
            <a:ext cx="791640" cy="6840"/>
          </a:xfrm>
          <a:prstGeom prst="rect">
            <a:avLst/>
          </a:prstGeom>
        </p:spPr>
        <p:txBody>
          <a:bodyPr lIns="0" rIns="0" tIns="0" bIns="0">
            <a:normAutofit fontScale="2000"/>
          </a:bodyPr>
          <a:p>
            <a:pPr>
              <a:lnSpc>
                <a:spcPct val="90000"/>
              </a:lnSpc>
              <a:spcBef>
                <a:spcPts val="400"/>
              </a:spcBef>
              <a:tabLst>
                <a:tab algn="l" pos="0"/>
              </a:tabLst>
            </a:pPr>
            <a:r>
              <a:rPr b="0" lang="en-US" sz="640" spc="-1" strike="noStrike">
                <a:solidFill>
                  <a:srgbClr val="000000"/>
                </a:solidFill>
                <a:latin typeface="Arial"/>
                <a:ea typeface="Arial"/>
              </a:rPr>
              <a:t>  </a:t>
            </a:r>
            <a:endParaRPr b="0" lang="en-US" sz="640" spc="-1" strike="noStrike">
              <a:solidFill>
                <a:srgbClr val="000000"/>
              </a:solidFill>
              <a:latin typeface="Arial"/>
            </a:endParaRPr>
          </a:p>
        </p:txBody>
      </p:sp>
      <p:sp>
        <p:nvSpPr>
          <p:cNvPr id="813" name="PlaceHolder 64"/>
          <p:cNvSpPr>
            <a:spLocks noGrp="1"/>
          </p:cNvSpPr>
          <p:nvPr>
            <p:ph type="sldNum"/>
          </p:nvPr>
        </p:nvSpPr>
        <p:spPr>
          <a:xfrm>
            <a:off x="11289960" y="6246000"/>
            <a:ext cx="181800" cy="172440"/>
          </a:xfrm>
          <a:prstGeom prst="rect">
            <a:avLst/>
          </a:prstGeom>
        </p:spPr>
        <p:txBody>
          <a:bodyPr lIns="0" rIns="0" tIns="0" bIns="0" anchor="ctr">
            <a:noAutofit/>
          </a:bodyPr>
          <a:p>
            <a:pPr algn="r">
              <a:lnSpc>
                <a:spcPct val="100000"/>
              </a:lnSpc>
              <a:tabLst>
                <a:tab algn="l" pos="0"/>
              </a:tabLst>
            </a:pPr>
            <a:fld id="{18970459-6BDD-4320-873E-3BC3E6E99D0D}" type="slidenum">
              <a:rPr b="0" lang="en-US" sz="1200" spc="-1" strike="noStrike">
                <a:solidFill>
                  <a:srgbClr val="a6a6a6"/>
                </a:solidFill>
                <a:latin typeface="Arial"/>
                <a:ea typeface="Arial"/>
              </a:rPr>
              <a:t>&lt;number&gt;</a:t>
            </a:fld>
            <a:endParaRPr b="0" lang="en-US" sz="1200" spc="-1" strike="noStrike">
              <a:latin typeface="Times New Roman"/>
            </a:endParaRPr>
          </a:p>
        </p:txBody>
      </p:sp>
      <p:sp>
        <p:nvSpPr>
          <p:cNvPr id="814" name="PlaceHolder 65"/>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chart" Target="../charts/chart1.xml"/><Relationship Id="rId2" Type="http://schemas.openxmlformats.org/officeDocument/2006/relationships/slideLayout" Target="../slideLayouts/slideLayout111.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1.xml"/>
</Relationships>
</file>

<file path=ppt/slides/_rels/slide2.xml.rels><?xml version="1.0" encoding="UTF-8"?>
<Relationships xmlns="http://schemas.openxmlformats.org/package/2006/relationships"><Relationship Id="rId1" Type="http://schemas.openxmlformats.org/officeDocument/2006/relationships/hyperlink" Target="https://www.frankwatching.com/tag/employer-branding/" TargetMode="External"/><Relationship Id="rId2" Type="http://schemas.openxmlformats.org/officeDocument/2006/relationships/hyperlink" Target="https://www.frankwatching.com/tag/employer-branding/" TargetMode="External"/><Relationship Id="rId3" Type="http://schemas.openxmlformats.org/officeDocument/2006/relationships/slideLayout" Target="../slideLayouts/slideLayout1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9.xml"/>
</Relationships>
</file>

<file path=ppt/slides/_rels/slide5.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51.xml"/>
</Relationships>
</file>

<file path=ppt/slides/_rels/slide6.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63.xml"/>
</Relationships>
</file>

<file path=ppt/slides/_rels/slide7.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75.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85.xml"/>
</Relationships>
</file>

<file path=ppt/slides/_rels/slide9.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9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023" name="Group 1"/>
          <p:cNvGrpSpPr/>
          <p:nvPr/>
        </p:nvGrpSpPr>
        <p:grpSpPr>
          <a:xfrm>
            <a:off x="4852440" y="0"/>
            <a:ext cx="7339320" cy="6857640"/>
            <a:chOff x="4852440" y="0"/>
            <a:chExt cx="7339320" cy="6857640"/>
          </a:xfrm>
        </p:grpSpPr>
        <p:sp>
          <p:nvSpPr>
            <p:cNvPr id="1024" name="CustomShape 2"/>
            <p:cNvSpPr/>
            <p:nvPr/>
          </p:nvSpPr>
          <p:spPr>
            <a:xfrm>
              <a:off x="4852440" y="0"/>
              <a:ext cx="7339320" cy="6857640"/>
            </a:xfrm>
            <a:prstGeom prst="rect">
              <a:avLst/>
            </a:prstGeom>
            <a:solidFill>
              <a:srgbClr val="f2f2f2">
                <a:alpha val="80000"/>
              </a:srgbClr>
            </a:solidFill>
            <a:ln w="12600">
              <a:noFill/>
            </a:ln>
          </p:spPr>
          <p:style>
            <a:lnRef idx="0"/>
            <a:fillRef idx="0"/>
            <a:effectRef idx="0"/>
            <a:fontRef idx="minor"/>
          </p:style>
        </p:sp>
        <p:pic>
          <p:nvPicPr>
            <p:cNvPr id="1025" name="image11.jpeg" descr="image11.jpeg"/>
            <p:cNvPicPr/>
            <p:nvPr/>
          </p:nvPicPr>
          <p:blipFill>
            <a:blip r:embed="rId1"/>
            <a:srcRect l="0" t="31" r="0" b="31"/>
            <a:stretch/>
          </p:blipFill>
          <p:spPr>
            <a:xfrm>
              <a:off x="4852440" y="0"/>
              <a:ext cx="7339320" cy="6857640"/>
            </a:xfrm>
            <a:prstGeom prst="rect">
              <a:avLst/>
            </a:prstGeom>
            <a:ln w="12600">
              <a:noFill/>
            </a:ln>
          </p:spPr>
        </p:pic>
      </p:grpSp>
      <p:sp>
        <p:nvSpPr>
          <p:cNvPr id="1026" name="TextShape 3"/>
          <p:cNvSpPr txBox="1"/>
          <p:nvPr/>
        </p:nvSpPr>
        <p:spPr>
          <a:xfrm>
            <a:off x="698400" y="4883760"/>
            <a:ext cx="3728880" cy="248040"/>
          </a:xfrm>
          <a:prstGeom prst="rect">
            <a:avLst/>
          </a:prstGeom>
          <a:noFill/>
          <a:ln w="12600">
            <a:noFill/>
          </a:ln>
        </p:spPr>
        <p:txBody>
          <a:bodyPr lIns="0" rIns="0" tIns="0" bIns="0" anchor="ctr">
            <a:noAutofit/>
          </a:bodyPr>
          <a:p>
            <a:pPr>
              <a:lnSpc>
                <a:spcPct val="90000"/>
              </a:lnSpc>
              <a:spcBef>
                <a:spcPts val="1199"/>
              </a:spcBef>
              <a:tabLst>
                <a:tab algn="l" pos="0"/>
              </a:tabLst>
            </a:pPr>
            <a:r>
              <a:rPr b="1" lang="en-US" sz="1600" spc="-1" strike="noStrike">
                <a:solidFill>
                  <a:srgbClr val="ffffff"/>
                </a:solidFill>
                <a:latin typeface="Arial"/>
                <a:ea typeface="Arial"/>
              </a:rPr>
              <a:t>Naam van de spreker of datum</a:t>
            </a:r>
            <a:endParaRPr b="0" lang="en-US" sz="1600" spc="-1" strike="noStrike">
              <a:solidFill>
                <a:srgbClr val="000000"/>
              </a:solidFill>
              <a:latin typeface="Arial"/>
            </a:endParaRPr>
          </a:p>
        </p:txBody>
      </p:sp>
      <p:sp>
        <p:nvSpPr>
          <p:cNvPr id="1027" name="TextShape 4"/>
          <p:cNvSpPr txBox="1"/>
          <p:nvPr/>
        </p:nvSpPr>
        <p:spPr>
          <a:xfrm>
            <a:off x="698400" y="1712520"/>
            <a:ext cx="3728880" cy="2925000"/>
          </a:xfrm>
          <a:prstGeom prst="rect">
            <a:avLst/>
          </a:prstGeom>
          <a:noFill/>
          <a:ln w="12600">
            <a:noFill/>
          </a:ln>
        </p:spPr>
        <p:txBody>
          <a:bodyPr lIns="0" rIns="0" tIns="0" bIns="0" anchor="b">
            <a:noAutofit/>
          </a:bodyPr>
          <a:p>
            <a:pPr>
              <a:lnSpc>
                <a:spcPct val="100000"/>
              </a:lnSpc>
              <a:spcBef>
                <a:spcPts val="499"/>
              </a:spcBef>
              <a:tabLst>
                <a:tab algn="l" pos="0"/>
              </a:tabLst>
            </a:pPr>
            <a:r>
              <a:rPr b="0" lang="en-US" sz="3800" spc="-1" strike="noStrike">
                <a:solidFill>
                  <a:srgbClr val="ffffff"/>
                </a:solidFill>
                <a:latin typeface="Roboto Slab Regular Regular"/>
                <a:ea typeface="Roboto Slab Regular Regular"/>
              </a:rPr>
              <a:t>Plaats hier </a:t>
            </a:r>
            <a:br/>
            <a:r>
              <a:rPr b="0" lang="en-US" sz="3800" spc="-1" strike="noStrike">
                <a:solidFill>
                  <a:srgbClr val="ffffff"/>
                </a:solidFill>
                <a:latin typeface="Roboto Slab Regular Regular"/>
                <a:ea typeface="Roboto Slab Regular Regular"/>
              </a:rPr>
              <a:t>de titel van </a:t>
            </a:r>
            <a:br/>
            <a:r>
              <a:rPr b="0" lang="en-US" sz="3800" spc="-1" strike="noStrike">
                <a:solidFill>
                  <a:srgbClr val="ffffff"/>
                </a:solidFill>
                <a:latin typeface="Roboto Slab Regular Regular"/>
                <a:ea typeface="Roboto Slab Regular Regular"/>
              </a:rPr>
              <a:t>de presentatie</a:t>
            </a:r>
            <a:endParaRPr b="0" lang="en-US" sz="3800" spc="-1" strike="noStrike">
              <a:solidFill>
                <a:srgbClr val="000000"/>
              </a:solidFill>
              <a:latin typeface="Arial"/>
            </a:endParaRPr>
          </a:p>
        </p:txBody>
      </p:sp>
      <p:sp>
        <p:nvSpPr>
          <p:cNvPr id="1028" name="TextShape 5"/>
          <p:cNvSpPr txBox="1"/>
          <p:nvPr/>
        </p:nvSpPr>
        <p:spPr>
          <a:xfrm>
            <a:off x="698400" y="5377680"/>
            <a:ext cx="1454040" cy="6840"/>
          </a:xfrm>
          <a:prstGeom prst="rect">
            <a:avLst/>
          </a:prstGeom>
          <a:solidFill>
            <a:srgbClr val="ffffff"/>
          </a:solidFill>
          <a:ln w="12600">
            <a:noFill/>
          </a:ln>
        </p:spPr>
        <p:txBody>
          <a:bodyPr lIns="0" rIns="0" tIns="0" bIns="0">
            <a:normAutofit fontScale="2000"/>
          </a:bodyPr>
          <a:p>
            <a:pPr>
              <a:lnSpc>
                <a:spcPct val="90000"/>
              </a:lnSpc>
              <a:spcBef>
                <a:spcPts val="400"/>
              </a:spcBef>
              <a:tabLst>
                <a:tab algn="l" pos="0"/>
              </a:tabLst>
            </a:pPr>
            <a:r>
              <a:rPr b="0" lang="en-US" sz="640" spc="-1" strike="noStrike">
                <a:solidFill>
                  <a:srgbClr val="000000"/>
                </a:solidFill>
                <a:latin typeface="Arial"/>
                <a:ea typeface="Arial"/>
              </a:rPr>
              <a:t> </a:t>
            </a:r>
            <a:endParaRPr b="0" lang="en-US" sz="640" spc="-1" strike="noStrike">
              <a:solidFill>
                <a:srgbClr val="000000"/>
              </a:solidFill>
              <a:latin typeface="Arial"/>
            </a:endParaRPr>
          </a:p>
        </p:txBody>
      </p:sp>
    </p:spTree>
  </p:cSld>
  <mc:AlternateContent>
    <mc:Choice Requires="p14">
      <p:transition spd="slow" p14:dur="1200">
        <p:push dir="u"/>
      </p:transition>
    </mc:Choice>
    <mc:Fallback>
      <p:transition spd="slow">
        <p:push dir="u"/>
      </p:transition>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8" name="TextShape 1"/>
          <p:cNvSpPr txBox="1"/>
          <p:nvPr/>
        </p:nvSpPr>
        <p:spPr>
          <a:xfrm>
            <a:off x="698400" y="741600"/>
            <a:ext cx="10794600" cy="489960"/>
          </a:xfrm>
          <a:prstGeom prst="rect">
            <a:avLst/>
          </a:prstGeom>
          <a:noFill/>
          <a:ln w="12600">
            <a:noFill/>
          </a:ln>
        </p:spPr>
        <p:txBody>
          <a:bodyPr lIns="0" rIns="0" tIns="0" bIns="0">
            <a:noAutofit/>
          </a:bodyPr>
          <a:p>
            <a:pPr>
              <a:lnSpc>
                <a:spcPct val="90000"/>
              </a:lnSpc>
              <a:tabLst>
                <a:tab algn="l" pos="0"/>
              </a:tabLst>
            </a:pPr>
            <a:r>
              <a:rPr b="0" lang="en-US" sz="2980" spc="-1" strike="noStrike">
                <a:solidFill>
                  <a:srgbClr val="00a6d6"/>
                </a:solidFill>
                <a:latin typeface="Roboto Slab Regular Regular"/>
                <a:ea typeface="Roboto Slab Regular Regular"/>
              </a:rPr>
              <a:t>Plaats hier een titel</a:t>
            </a:r>
            <a:endParaRPr b="0" lang="en-US" sz="2980" spc="-1" strike="noStrike">
              <a:solidFill>
                <a:srgbClr val="000000"/>
              </a:solidFill>
              <a:latin typeface="Arial"/>
            </a:endParaRPr>
          </a:p>
        </p:txBody>
      </p:sp>
      <p:sp>
        <p:nvSpPr>
          <p:cNvPr id="1089" name="CustomShape 2"/>
          <p:cNvSpPr/>
          <p:nvPr/>
        </p:nvSpPr>
        <p:spPr>
          <a:xfrm>
            <a:off x="9789840" y="6241320"/>
            <a:ext cx="1180800" cy="181800"/>
          </a:xfrm>
          <a:prstGeom prst="rect">
            <a:avLst/>
          </a:prstGeom>
          <a:noFill/>
          <a:ln w="12600">
            <a:noFill/>
          </a:ln>
        </p:spPr>
        <p:style>
          <a:lnRef idx="0"/>
          <a:fillRef idx="0"/>
          <a:effectRef idx="0"/>
          <a:fontRef idx="minor"/>
        </p:style>
        <p:txBody>
          <a:bodyPr lIns="0" rIns="0" tIns="0" bIns="0" anchor="ctr">
            <a:spAutoFit/>
          </a:bodyPr>
          <a:p>
            <a:pPr algn="r">
              <a:lnSpc>
                <a:spcPct val="100000"/>
              </a:lnSpc>
              <a:tabLst>
                <a:tab algn="l" pos="0"/>
              </a:tabLst>
            </a:pPr>
            <a:r>
              <a:rPr b="0" lang="en-US" sz="1200" spc="-1" strike="noStrike">
                <a:solidFill>
                  <a:srgbClr val="a6a6a6"/>
                </a:solidFill>
                <a:latin typeface="Arial"/>
                <a:ea typeface="Arial"/>
              </a:rPr>
              <a:t>09-10-2020</a:t>
            </a:r>
            <a:endParaRPr b="0" lang="en-US" sz="1200" spc="-1" strike="noStrike">
              <a:latin typeface="Arial"/>
            </a:endParaRPr>
          </a:p>
        </p:txBody>
      </p:sp>
      <p:sp>
        <p:nvSpPr>
          <p:cNvPr id="1090" name="TextShape 3"/>
          <p:cNvSpPr txBox="1"/>
          <p:nvPr/>
        </p:nvSpPr>
        <p:spPr>
          <a:xfrm>
            <a:off x="11289960" y="6246000"/>
            <a:ext cx="181800" cy="172440"/>
          </a:xfrm>
          <a:prstGeom prst="rect">
            <a:avLst/>
          </a:prstGeom>
          <a:noFill/>
          <a:ln w="12600">
            <a:noFill/>
          </a:ln>
        </p:spPr>
        <p:txBody>
          <a:bodyPr lIns="0" rIns="0" tIns="0" bIns="0" anchor="ctr">
            <a:noAutofit/>
          </a:bodyPr>
          <a:p>
            <a:pPr algn="r">
              <a:lnSpc>
                <a:spcPct val="100000"/>
              </a:lnSpc>
              <a:tabLst>
                <a:tab algn="l" pos="0"/>
              </a:tabLst>
            </a:pPr>
            <a:fld id="{EEE7E216-0CBC-407E-A3DD-BE768FE24A2E}" type="slidenum">
              <a:rPr b="0" lang="en-US" sz="1200" spc="-1" strike="noStrike">
                <a:solidFill>
                  <a:srgbClr val="a6a6a6"/>
                </a:solidFill>
                <a:latin typeface="Arial"/>
                <a:ea typeface="Arial"/>
              </a:rPr>
              <a:t>&lt;number&gt;</a:t>
            </a:fld>
            <a:endParaRPr b="0" lang="en-US" sz="1200" spc="-1" strike="noStrike">
              <a:latin typeface="Times New Roman"/>
            </a:endParaRPr>
          </a:p>
        </p:txBody>
      </p:sp>
      <p:graphicFrame>
        <p:nvGraphicFramePr>
          <p:cNvPr id="1091" name="Tijdelijke aanduiding voor grafiek 11"/>
          <p:cNvGraphicFramePr/>
          <p:nvPr/>
        </p:nvGraphicFramePr>
        <p:xfrm>
          <a:off x="654840" y="1629720"/>
          <a:ext cx="10676520" cy="4060080"/>
        </p:xfrm>
        <a:graphic>
          <a:graphicData uri="http://schemas.openxmlformats.org/drawingml/2006/chart">
            <c:chart xmlns:c="http://schemas.openxmlformats.org/drawingml/2006/chart" xmlns:r="http://schemas.openxmlformats.org/officeDocument/2006/relationships" r:id="rId1"/>
          </a:graphicData>
        </a:graphic>
      </p:graphicFrame>
    </p:spTree>
  </p:cSld>
  <p:transition spd="slow">
    <p:fade/>
  </p:transition>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2" name="TextShape 1"/>
          <p:cNvSpPr txBox="1"/>
          <p:nvPr/>
        </p:nvSpPr>
        <p:spPr>
          <a:xfrm>
            <a:off x="-10800" y="0"/>
            <a:ext cx="12202560" cy="6857640"/>
          </a:xfrm>
          <a:prstGeom prst="rect">
            <a:avLst/>
          </a:prstGeom>
          <a:solidFill>
            <a:srgbClr val="00a6d6"/>
          </a:solidFill>
          <a:ln w="12600">
            <a:noFill/>
          </a:ln>
        </p:spPr>
        <p:txBody>
          <a:bodyPr lIns="0" rIns="0" tIns="0" bIns="0">
            <a:noAutofit/>
          </a:bodyPr>
          <a:p>
            <a:pPr>
              <a:lnSpc>
                <a:spcPct val="90000"/>
              </a:lnSpc>
              <a:spcBef>
                <a:spcPts val="1199"/>
              </a:spcBef>
              <a:tabLst>
                <a:tab algn="l" pos="0"/>
              </a:tabLst>
            </a:pPr>
            <a:r>
              <a:rPr b="0" lang="nl-NL" sz="1600" spc="-1" strike="noStrike">
                <a:solidFill>
                  <a:srgbClr val="000000"/>
                </a:solidFill>
                <a:latin typeface="Arial"/>
                <a:ea typeface="Arial"/>
              </a:rPr>
              <a:t> </a:t>
            </a:r>
            <a:endParaRPr b="0" lang="en-US" sz="1600" spc="-1" strike="noStrike">
              <a:solidFill>
                <a:srgbClr val="000000"/>
              </a:solidFill>
              <a:latin typeface="Arial"/>
            </a:endParaRPr>
          </a:p>
        </p:txBody>
      </p:sp>
      <p:sp>
        <p:nvSpPr>
          <p:cNvPr id="1093" name="TextShape 2"/>
          <p:cNvSpPr txBox="1"/>
          <p:nvPr/>
        </p:nvSpPr>
        <p:spPr>
          <a:xfrm>
            <a:off x="2153520" y="3879720"/>
            <a:ext cx="9357840" cy="1620720"/>
          </a:xfrm>
          <a:prstGeom prst="rect">
            <a:avLst/>
          </a:prstGeom>
          <a:noFill/>
          <a:ln w="12600">
            <a:noFill/>
          </a:ln>
        </p:spPr>
        <p:txBody>
          <a:bodyPr lIns="0" rIns="0" tIns="0" bIns="0" anchor="b">
            <a:noAutofit/>
          </a:bodyPr>
          <a:p>
            <a:pPr algn="r">
              <a:lnSpc>
                <a:spcPct val="90000"/>
              </a:lnSpc>
              <a:tabLst>
                <a:tab algn="l" pos="0"/>
              </a:tabLst>
            </a:pPr>
            <a:r>
              <a:rPr b="0" lang="nl-NL" sz="3800" spc="-1" strike="noStrike">
                <a:solidFill>
                  <a:srgbClr val="ffffff"/>
                </a:solidFill>
                <a:latin typeface="Roboto Slab Regular Regular"/>
                <a:ea typeface="Roboto Slab Regular Regular"/>
              </a:rPr>
              <a:t>Bedankt voor uw aandacht</a:t>
            </a:r>
            <a:endParaRPr b="0" lang="en-US" sz="3800" spc="-1" strike="noStrike">
              <a:solidFill>
                <a:srgbClr val="000000"/>
              </a:solidFill>
              <a:latin typeface="Arial"/>
            </a:endParaRPr>
          </a:p>
        </p:txBody>
      </p:sp>
      <p:sp>
        <p:nvSpPr>
          <p:cNvPr id="1094" name="TextShape 3"/>
          <p:cNvSpPr txBox="1"/>
          <p:nvPr/>
        </p:nvSpPr>
        <p:spPr>
          <a:xfrm>
            <a:off x="7782480" y="5664240"/>
            <a:ext cx="3728880" cy="248040"/>
          </a:xfrm>
          <a:prstGeom prst="rect">
            <a:avLst/>
          </a:prstGeom>
          <a:noFill/>
          <a:ln w="12600">
            <a:noFill/>
          </a:ln>
        </p:spPr>
        <p:txBody>
          <a:bodyPr lIns="0" rIns="0" tIns="0" bIns="0" anchor="ctr">
            <a:noAutofit/>
          </a:bodyPr>
          <a:p>
            <a:pPr algn="r">
              <a:lnSpc>
                <a:spcPct val="90000"/>
              </a:lnSpc>
              <a:spcBef>
                <a:spcPts val="1199"/>
              </a:spcBef>
              <a:tabLst>
                <a:tab algn="l" pos="0"/>
              </a:tabLst>
            </a:pPr>
            <a:r>
              <a:rPr b="1" lang="nl-NL" sz="1600" spc="-1" strike="noStrike">
                <a:solidFill>
                  <a:srgbClr val="ffffff"/>
                </a:solidFill>
                <a:latin typeface="Arial"/>
                <a:ea typeface="Arial"/>
              </a:rPr>
              <a:t>Naam Spreker</a:t>
            </a:r>
            <a:endParaRPr b="0" lang="en-US" sz="1600" spc="-1" strike="noStrike">
              <a:latin typeface="Arial"/>
            </a:endParaRPr>
          </a:p>
        </p:txBody>
      </p:sp>
      <p:sp>
        <p:nvSpPr>
          <p:cNvPr id="1095" name="TextShape 4"/>
          <p:cNvSpPr txBox="1"/>
          <p:nvPr/>
        </p:nvSpPr>
        <p:spPr>
          <a:xfrm>
            <a:off x="698400" y="5835600"/>
            <a:ext cx="1454400" cy="688320"/>
          </a:xfrm>
          <a:prstGeom prst="rect">
            <a:avLst/>
          </a:prstGeom>
          <a:solidFill>
            <a:srgbClr val="00a6d6"/>
          </a:solidFill>
          <a:ln w="12600">
            <a:noFill/>
          </a:ln>
        </p:spPr>
        <p:txBody>
          <a:bodyPr lIns="0" rIns="0" tIns="0" bIns="0">
            <a:noAutofit/>
          </a:bodyPr>
          <a:p>
            <a:pPr>
              <a:lnSpc>
                <a:spcPct val="90000"/>
              </a:lnSpc>
              <a:spcBef>
                <a:spcPts val="1199"/>
              </a:spcBef>
              <a:tabLst>
                <a:tab algn="l" pos="0"/>
              </a:tabLst>
            </a:pPr>
            <a:r>
              <a:rPr b="0" lang="nl-NL" sz="1600" spc="-1" strike="noStrike">
                <a:solidFill>
                  <a:srgbClr val="000000"/>
                </a:solidFill>
                <a:latin typeface="Arial"/>
                <a:ea typeface="Arial"/>
              </a:rPr>
              <a:t> </a:t>
            </a:r>
            <a:endParaRPr b="0" lang="en-US" sz="1600" spc="-1" strike="noStrike">
              <a:solidFill>
                <a:srgbClr val="000000"/>
              </a:solidFill>
              <a:latin typeface="Arial"/>
            </a:endParaRPr>
          </a:p>
        </p:txBody>
      </p:sp>
    </p:spTree>
  </p:cSld>
  <mc:AlternateContent>
    <mc:Choice Requires="p14">
      <p:transition spd="med" p14:dur="700">
        <p:fade/>
      </p:transition>
    </mc:Choice>
    <mc:Fallback>
      <p:transition spd="med">
        <p:fade/>
      </p:transition>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9" name="TextShape 1"/>
          <p:cNvSpPr txBox="1"/>
          <p:nvPr/>
        </p:nvSpPr>
        <p:spPr>
          <a:xfrm>
            <a:off x="698400" y="741600"/>
            <a:ext cx="10774800" cy="489960"/>
          </a:xfrm>
          <a:prstGeom prst="rect">
            <a:avLst/>
          </a:prstGeom>
          <a:noFill/>
          <a:ln w="12600">
            <a:noFill/>
          </a:ln>
        </p:spPr>
        <p:txBody>
          <a:bodyPr lIns="0" rIns="0" tIns="0" bIns="0">
            <a:noAutofit/>
          </a:bodyPr>
          <a:p>
            <a:pPr>
              <a:lnSpc>
                <a:spcPct val="90000"/>
              </a:lnSpc>
              <a:tabLst>
                <a:tab algn="l" pos="0"/>
              </a:tabLst>
            </a:pPr>
            <a:r>
              <a:rPr b="0" lang="en-US" sz="2980" spc="-1" strike="noStrike">
                <a:solidFill>
                  <a:srgbClr val="00a6d6"/>
                </a:solidFill>
                <a:latin typeface="Roboto Slab Regular Regular"/>
                <a:ea typeface="Roboto Slab Regular Regular"/>
              </a:rPr>
              <a:t>Plaats hier een titel</a:t>
            </a:r>
            <a:endParaRPr b="0" lang="en-US" sz="2980" spc="-1" strike="noStrike">
              <a:solidFill>
                <a:srgbClr val="000000"/>
              </a:solidFill>
              <a:latin typeface="Arial"/>
            </a:endParaRPr>
          </a:p>
        </p:txBody>
      </p:sp>
      <p:sp>
        <p:nvSpPr>
          <p:cNvPr id="1030" name="TextShape 2"/>
          <p:cNvSpPr txBox="1"/>
          <p:nvPr/>
        </p:nvSpPr>
        <p:spPr>
          <a:xfrm>
            <a:off x="698400" y="1591920"/>
            <a:ext cx="10773000" cy="4356000"/>
          </a:xfrm>
          <a:prstGeom prst="rect">
            <a:avLst/>
          </a:prstGeom>
          <a:noFill/>
          <a:ln w="12600">
            <a:noFill/>
          </a:ln>
        </p:spPr>
        <p:txBody>
          <a:bodyPr lIns="0" rIns="0" tIns="0" bIns="0">
            <a:noAutofit/>
          </a:bodyPr>
          <a:p>
            <a:pPr>
              <a:lnSpc>
                <a:spcPct val="90000"/>
              </a:lnSpc>
              <a:spcBef>
                <a:spcPts val="1199"/>
              </a:spcBef>
              <a:tabLst>
                <a:tab algn="l" pos="0"/>
              </a:tabLst>
            </a:pPr>
            <a:r>
              <a:rPr b="0" lang="nl-NL" sz="1600" spc="-1" strike="noStrike">
                <a:solidFill>
                  <a:srgbClr val="000000"/>
                </a:solidFill>
                <a:latin typeface="Arial"/>
                <a:ea typeface="Arial"/>
              </a:rPr>
              <a:t>Uiteindelijk heeft je werken-bij site doorgaans maar één primair doel: sollicitaties binnenhalen. Een secundair doel is vaak </a:t>
            </a:r>
            <a:r>
              <a:rPr b="0" lang="nl-NL" sz="1600" spc="-1" strike="noStrike" u="sng">
                <a:solidFill>
                  <a:srgbClr val="0000ff"/>
                </a:solidFill>
                <a:uFillTx/>
                <a:latin typeface="Arial"/>
                <a:ea typeface="Arial"/>
                <a:hlinkClick r:id="rId1"/>
              </a:rPr>
              <a:t>employer</a:t>
            </a:r>
            <a:r>
              <a:rPr b="0" lang="nl-NL" sz="1600" spc="-1" strike="noStrike" u="sng">
                <a:solidFill>
                  <a:srgbClr val="0000ff"/>
                </a:solidFill>
                <a:uFillTx/>
                <a:latin typeface="Arial"/>
                <a:ea typeface="Arial"/>
                <a:hlinkClick r:id="rId2"/>
              </a:rPr>
              <a:t> branding</a:t>
            </a:r>
            <a:r>
              <a:rPr b="0" lang="nl-NL" sz="1600" spc="-1" strike="noStrike">
                <a:solidFill>
                  <a:srgbClr val="000000"/>
                </a:solidFill>
                <a:latin typeface="Arial"/>
                <a:ea typeface="Arial"/>
              </a:rPr>
              <a:t> en de rest is bijzaak.</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tabLst>
                <a:tab algn="l" pos="0"/>
              </a:tabLst>
            </a:pPr>
            <a:r>
              <a:rPr b="0" lang="nl-NL" sz="1600" spc="-1" strike="noStrike">
                <a:solidFill>
                  <a:srgbClr val="000000"/>
                </a:solidFill>
                <a:latin typeface="Arial"/>
                <a:ea typeface="Arial"/>
              </a:rPr>
              <a:t>Sagittis eu volutpat odio facilisis mauris sit amet massa.</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tabLst>
                <a:tab algn="l" pos="0"/>
              </a:tabLst>
            </a:pPr>
            <a:r>
              <a:rPr b="0" lang="nl-NL" sz="1600" spc="-1" strike="noStrike">
                <a:solidFill>
                  <a:srgbClr val="000000"/>
                </a:solidFill>
                <a:latin typeface="Arial"/>
                <a:ea typeface="Arial"/>
              </a:rPr>
              <a:t>Massa placerat duis ultricies lacus.</a:t>
            </a:r>
            <a:endParaRPr b="0" lang="en-US" sz="1600" spc="-1" strike="noStrike">
              <a:solidFill>
                <a:srgbClr val="000000"/>
              </a:solidFill>
              <a:latin typeface="Arial"/>
            </a:endParaRPr>
          </a:p>
          <a:p>
            <a:pPr lvl="1" marL="538200" indent="-274320">
              <a:lnSpc>
                <a:spcPct val="90000"/>
              </a:lnSpc>
              <a:spcBef>
                <a:spcPts val="1199"/>
              </a:spcBef>
              <a:buClr>
                <a:srgbClr val="00a6d6"/>
              </a:buClr>
              <a:buFont typeface="StarSymbol"/>
              <a:buChar char="▪"/>
              <a:tabLst>
                <a:tab algn="l" pos="0"/>
              </a:tabLst>
            </a:pPr>
            <a:r>
              <a:rPr b="0" lang="nl-NL" sz="1600" spc="-1" strike="noStrike">
                <a:solidFill>
                  <a:srgbClr val="000000"/>
                </a:solidFill>
                <a:latin typeface="Arial"/>
                <a:ea typeface="Arial"/>
              </a:rPr>
              <a:t>Odio facilisis mauris sit amet massa.</a:t>
            </a:r>
            <a:endParaRPr b="0" lang="en-US" sz="1600" spc="-1" strike="noStrike">
              <a:solidFill>
                <a:srgbClr val="000000"/>
              </a:solidFill>
              <a:latin typeface="Arial"/>
            </a:endParaRPr>
          </a:p>
          <a:p>
            <a:endParaRPr b="0" lang="en-US" sz="1600" spc="-1" strike="noStrike">
              <a:solidFill>
                <a:srgbClr val="000000"/>
              </a:solidFill>
              <a:latin typeface="Arial"/>
            </a:endParaRPr>
          </a:p>
          <a:p>
            <a:pPr>
              <a:lnSpc>
                <a:spcPct val="90000"/>
              </a:lnSpc>
              <a:spcBef>
                <a:spcPts val="1199"/>
              </a:spcBef>
              <a:tabLst>
                <a:tab algn="l" pos="0"/>
              </a:tabLst>
            </a:pPr>
            <a:r>
              <a:rPr b="0" lang="nl-NL" sz="1600" spc="-1" strike="noStrike">
                <a:solidFill>
                  <a:srgbClr val="000000"/>
                </a:solidFill>
                <a:latin typeface="Arial"/>
                <a:ea typeface="Arial"/>
              </a:rPr>
              <a:t>Potenti nullam ac tortor vitae purus faucibus.</a:t>
            </a:r>
            <a:br/>
            <a:endParaRPr b="0" lang="en-US" sz="1600" spc="-1" strike="noStrike">
              <a:solidFill>
                <a:srgbClr val="000000"/>
              </a:solidFill>
              <a:latin typeface="Arial"/>
            </a:endParaRPr>
          </a:p>
          <a:p>
            <a:pPr lvl="5" marL="538200" indent="-275760">
              <a:lnSpc>
                <a:spcPct val="90000"/>
              </a:lnSpc>
              <a:spcBef>
                <a:spcPts val="1199"/>
              </a:spcBef>
              <a:buClr>
                <a:srgbClr val="00a6d6"/>
              </a:buClr>
              <a:buFont typeface="Wingdings" charset="2"/>
              <a:buAutoNum type="alphaLcPeriod"/>
              <a:tabLst>
                <a:tab algn="l" pos="0"/>
              </a:tabLst>
            </a:pPr>
            <a:r>
              <a:rPr b="0" lang="nl-NL" sz="1600" spc="-1" strike="noStrike">
                <a:solidFill>
                  <a:srgbClr val="000000"/>
                </a:solidFill>
                <a:latin typeface="Arial"/>
                <a:ea typeface="Arial"/>
              </a:rPr>
              <a:t>Lorem ipsum dolor sit amet</a:t>
            </a:r>
            <a:endParaRPr b="0" lang="en-US" sz="1600" spc="-1" strike="noStrike">
              <a:solidFill>
                <a:srgbClr val="000000"/>
              </a:solidFill>
              <a:latin typeface="Arial"/>
            </a:endParaRPr>
          </a:p>
          <a:p>
            <a:pPr lvl="5" marL="538200" indent="-275760">
              <a:lnSpc>
                <a:spcPct val="90000"/>
              </a:lnSpc>
              <a:spcBef>
                <a:spcPts val="1199"/>
              </a:spcBef>
              <a:buClr>
                <a:srgbClr val="00a6d6"/>
              </a:buClr>
              <a:buFont typeface="Wingdings" charset="2"/>
              <a:buAutoNum type="alphaLcPeriod"/>
              <a:tabLst>
                <a:tab algn="l" pos="0"/>
              </a:tabLst>
            </a:pPr>
            <a:r>
              <a:rPr b="0" lang="nl-NL" sz="1600" spc="-1" strike="noStrike">
                <a:solidFill>
                  <a:srgbClr val="000000"/>
                </a:solidFill>
                <a:latin typeface="Arial"/>
                <a:ea typeface="Arial"/>
              </a:rPr>
              <a:t>Nibh nisl condimentum id venenatis a condimentum vitae sapien pellentesque.</a:t>
            </a:r>
            <a:endParaRPr b="0" lang="en-US" sz="1600" spc="-1" strike="noStrike">
              <a:solidFill>
                <a:srgbClr val="000000"/>
              </a:solidFill>
              <a:latin typeface="Arial"/>
            </a:endParaRPr>
          </a:p>
          <a:p>
            <a:pPr lvl="5" marL="538200" indent="-275760">
              <a:lnSpc>
                <a:spcPct val="90000"/>
              </a:lnSpc>
              <a:spcBef>
                <a:spcPts val="1199"/>
              </a:spcBef>
              <a:buClr>
                <a:srgbClr val="00a6d6"/>
              </a:buClr>
              <a:buFont typeface="Wingdings" charset="2"/>
              <a:buAutoNum type="alphaLcPeriod"/>
              <a:tabLst>
                <a:tab algn="l" pos="0"/>
              </a:tabLst>
            </a:pPr>
            <a:r>
              <a:rPr b="0" lang="nl-NL" sz="1600" spc="-1" strike="noStrike">
                <a:solidFill>
                  <a:srgbClr val="000000"/>
                </a:solidFill>
                <a:latin typeface="Arial"/>
                <a:ea typeface="Arial"/>
              </a:rPr>
              <a:t>Sed blandit libero volutpat sed cras ornare arcu dui vivamus.</a:t>
            </a:r>
            <a:endParaRPr b="0" lang="en-US" sz="1600" spc="-1" strike="noStrike">
              <a:solidFill>
                <a:srgbClr val="000000"/>
              </a:solidFill>
              <a:latin typeface="Arial"/>
            </a:endParaRPr>
          </a:p>
        </p:txBody>
      </p:sp>
      <p:sp>
        <p:nvSpPr>
          <p:cNvPr id="1031" name="CustomShape 3"/>
          <p:cNvSpPr/>
          <p:nvPr/>
        </p:nvSpPr>
        <p:spPr>
          <a:xfrm>
            <a:off x="9789840" y="6241320"/>
            <a:ext cx="1180800" cy="181800"/>
          </a:xfrm>
          <a:prstGeom prst="rect">
            <a:avLst/>
          </a:prstGeom>
          <a:noFill/>
          <a:ln w="12600">
            <a:noFill/>
          </a:ln>
        </p:spPr>
        <p:style>
          <a:lnRef idx="0"/>
          <a:fillRef idx="0"/>
          <a:effectRef idx="0"/>
          <a:fontRef idx="minor"/>
        </p:style>
        <p:txBody>
          <a:bodyPr lIns="0" rIns="0" tIns="0" bIns="0" anchor="ctr">
            <a:spAutoFit/>
          </a:bodyPr>
          <a:p>
            <a:pPr algn="r">
              <a:lnSpc>
                <a:spcPct val="100000"/>
              </a:lnSpc>
              <a:tabLst>
                <a:tab algn="l" pos="0"/>
              </a:tabLst>
            </a:pPr>
            <a:r>
              <a:rPr b="0" lang="en-US" sz="1200" spc="-1" strike="noStrike">
                <a:solidFill>
                  <a:srgbClr val="a6a6a6"/>
                </a:solidFill>
                <a:latin typeface="Arial"/>
                <a:ea typeface="Arial"/>
              </a:rPr>
              <a:t>09-10-2020</a:t>
            </a:r>
            <a:endParaRPr b="0" lang="en-US" sz="1200" spc="-1" strike="noStrike">
              <a:latin typeface="Arial"/>
            </a:endParaRPr>
          </a:p>
        </p:txBody>
      </p:sp>
      <p:sp>
        <p:nvSpPr>
          <p:cNvPr id="1032" name="TextShape 4"/>
          <p:cNvSpPr txBox="1"/>
          <p:nvPr/>
        </p:nvSpPr>
        <p:spPr>
          <a:xfrm>
            <a:off x="11345040" y="6246000"/>
            <a:ext cx="126720" cy="172440"/>
          </a:xfrm>
          <a:prstGeom prst="rect">
            <a:avLst/>
          </a:prstGeom>
          <a:noFill/>
          <a:ln w="12600">
            <a:noFill/>
          </a:ln>
        </p:spPr>
        <p:txBody>
          <a:bodyPr lIns="0" rIns="0" tIns="0" bIns="0" anchor="ctr">
            <a:noAutofit/>
          </a:bodyPr>
          <a:p>
            <a:pPr algn="r">
              <a:lnSpc>
                <a:spcPct val="100000"/>
              </a:lnSpc>
              <a:tabLst>
                <a:tab algn="l" pos="0"/>
              </a:tabLst>
            </a:pPr>
            <a:fld id="{0DB6303F-544D-4D1C-89F8-4B0BCC86F96D}" type="slidenum">
              <a:rPr b="0" lang="en-US" sz="1200" spc="-1" strike="noStrike">
                <a:solidFill>
                  <a:srgbClr val="a6a6a6"/>
                </a:solidFill>
                <a:latin typeface="Arial"/>
                <a:ea typeface="Arial"/>
              </a:rPr>
              <a:t>&lt;number&gt;</a:t>
            </a:fld>
            <a:endParaRPr b="0" lang="en-US" sz="1200" spc="-1" strike="noStrike">
              <a:latin typeface="Times New Roman"/>
            </a:endParaRPr>
          </a:p>
        </p:txBody>
      </p:sp>
    </p:spTree>
  </p:cSld>
  <p:transition spd="slow">
    <p:fade/>
  </p:transition>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3" name="TextShape 1"/>
          <p:cNvSpPr txBox="1"/>
          <p:nvPr/>
        </p:nvSpPr>
        <p:spPr>
          <a:xfrm>
            <a:off x="0" y="0"/>
            <a:ext cx="0" cy="0"/>
          </a:xfrm>
          <a:prstGeom prst="rect">
            <a:avLst/>
          </a:prstGeom>
          <a:noFill/>
          <a:ln>
            <a:noFill/>
          </a:ln>
        </p:spPr>
        <p:txBody>
          <a:bodyPr lIns="90000" rIns="90000" tIns="45000" bIns="45000">
            <a:noAutofit/>
          </a:bodyPr>
          <a:p>
            <a:endParaRPr b="0" lang="en-US" sz="2400" spc="-1" strike="noStrike">
              <a:latin typeface="Times New Roman"/>
            </a:endParaRPr>
          </a:p>
        </p:txBody>
      </p:sp>
      <p:sp>
        <p:nvSpPr>
          <p:cNvPr id="1034" name="TextShape 2"/>
          <p:cNvSpPr txBox="1"/>
          <p:nvPr/>
        </p:nvSpPr>
        <p:spPr>
          <a:xfrm>
            <a:off x="698400" y="5835600"/>
            <a:ext cx="1454400" cy="688320"/>
          </a:xfrm>
          <a:prstGeom prst="rect">
            <a:avLst/>
          </a:prstGeom>
          <a:noFill/>
          <a:ln w="12600">
            <a:noFill/>
          </a:ln>
        </p:spPr>
        <p:txBody>
          <a:bodyPr lIns="0" rIns="0" tIns="0" bIns="0" anchor="ctr">
            <a:noAutofit/>
          </a:bodyPr>
          <a:p>
            <a:pPr algn="ctr">
              <a:lnSpc>
                <a:spcPct val="90000"/>
              </a:lnSpc>
              <a:spcBef>
                <a:spcPts val="1199"/>
              </a:spcBef>
              <a:tabLst>
                <a:tab algn="l" pos="0"/>
              </a:tabLst>
            </a:pPr>
            <a:r>
              <a:rPr b="0" lang="nl-NL" sz="4400" spc="-1" strike="noStrike">
                <a:solidFill>
                  <a:srgbClr val="ffffff"/>
                </a:solidFill>
                <a:latin typeface="Calibri"/>
                <a:ea typeface="Arial"/>
              </a:rPr>
              <a:t> </a:t>
            </a:r>
            <a:endParaRPr b="0" lang="en-US" sz="4400" spc="-1" strike="noStrike">
              <a:solidFill>
                <a:srgbClr val="000000"/>
              </a:solidFill>
              <a:latin typeface="Arial"/>
            </a:endParaRPr>
          </a:p>
        </p:txBody>
      </p:sp>
      <p:sp>
        <p:nvSpPr>
          <p:cNvPr id="1035" name="TextShape 3"/>
          <p:cNvSpPr txBox="1"/>
          <p:nvPr/>
        </p:nvSpPr>
        <p:spPr>
          <a:xfrm>
            <a:off x="-10800" y="-11520"/>
            <a:ext cx="12191760" cy="6869160"/>
          </a:xfrm>
          <a:prstGeom prst="rect">
            <a:avLst/>
          </a:prstGeom>
          <a:solidFill>
            <a:srgbClr val="00b7d3"/>
          </a:solidFill>
          <a:ln w="12600">
            <a:noFill/>
          </a:ln>
        </p:spPr>
        <p:txBody>
          <a:bodyPr lIns="0" rIns="0" tIns="0" bIns="0">
            <a:noAutofit/>
          </a:bodyPr>
          <a:p>
            <a:pPr>
              <a:lnSpc>
                <a:spcPct val="90000"/>
              </a:lnSpc>
              <a:spcBef>
                <a:spcPts val="1199"/>
              </a:spcBef>
              <a:tabLst>
                <a:tab algn="l" pos="0"/>
              </a:tabLst>
            </a:pPr>
            <a:r>
              <a:rPr b="0" lang="nl-NL" sz="1600" spc="-1" strike="noStrike">
                <a:solidFill>
                  <a:srgbClr val="000000"/>
                </a:solidFill>
                <a:latin typeface="Arial"/>
                <a:ea typeface="Arial"/>
              </a:rPr>
              <a:t> </a:t>
            </a:r>
            <a:endParaRPr b="0" lang="en-US" sz="1600" spc="-1" strike="noStrike">
              <a:solidFill>
                <a:srgbClr val="000000"/>
              </a:solidFill>
              <a:latin typeface="Arial"/>
            </a:endParaRPr>
          </a:p>
        </p:txBody>
      </p:sp>
      <p:sp>
        <p:nvSpPr>
          <p:cNvPr id="1036" name="TextShape 4"/>
          <p:cNvSpPr txBox="1"/>
          <p:nvPr/>
        </p:nvSpPr>
        <p:spPr>
          <a:xfrm>
            <a:off x="698400" y="718560"/>
            <a:ext cx="10797840" cy="5229360"/>
          </a:xfrm>
          <a:prstGeom prst="rect">
            <a:avLst/>
          </a:prstGeom>
          <a:noFill/>
          <a:ln w="12600">
            <a:noFill/>
          </a:ln>
        </p:spPr>
        <p:txBody>
          <a:bodyPr lIns="0" rIns="0" tIns="0" bIns="0" anchor="ctr">
            <a:noAutofit/>
          </a:bodyPr>
          <a:p>
            <a:pPr algn="ctr">
              <a:lnSpc>
                <a:spcPct val="90000"/>
              </a:lnSpc>
              <a:spcBef>
                <a:spcPts val="1199"/>
              </a:spcBef>
              <a:tabLst>
                <a:tab algn="l" pos="0"/>
              </a:tabLst>
            </a:pPr>
            <a:r>
              <a:rPr b="0" lang="nl-NL" sz="4400" spc="-1" strike="noStrike">
                <a:solidFill>
                  <a:srgbClr val="000000"/>
                </a:solidFill>
                <a:latin typeface="Calibri"/>
                <a:ea typeface="Arial"/>
              </a:rPr>
              <a:t>Lorem ipsum </a:t>
            </a:r>
            <a:r>
              <a:rPr b="0" lang="nl-NL" sz="4400" spc="-1" strike="noStrike">
                <a:solidFill>
                  <a:srgbClr val="ffffff"/>
                </a:solidFill>
                <a:latin typeface="Calibri"/>
                <a:ea typeface="Arial"/>
              </a:rPr>
              <a:t>dolor sit amet, </a:t>
            </a:r>
            <a:br/>
            <a:r>
              <a:rPr b="0" lang="en-GB" sz="4400" spc="-1" strike="noStrike">
                <a:solidFill>
                  <a:srgbClr val="ffffff"/>
                </a:solidFill>
                <a:latin typeface="Calibri"/>
                <a:ea typeface="Arial"/>
              </a:rPr>
              <a:t>consectetur adipiscing elit, </a:t>
            </a:r>
            <a:br/>
            <a:r>
              <a:rPr b="0" lang="en-GB" sz="4400" spc="-1" strike="noStrike">
                <a:solidFill>
                  <a:srgbClr val="ffffff"/>
                </a:solidFill>
                <a:latin typeface="Calibri"/>
                <a:ea typeface="Arial"/>
              </a:rPr>
              <a:t>sed do eiusmod </a:t>
            </a:r>
            <a:r>
              <a:rPr b="0" lang="en-GB" sz="4400" spc="-1" strike="noStrike">
                <a:solidFill>
                  <a:srgbClr val="000000"/>
                </a:solidFill>
                <a:latin typeface="Calibri"/>
                <a:ea typeface="Arial"/>
              </a:rPr>
              <a:t>tempor </a:t>
            </a:r>
            <a:br/>
            <a:r>
              <a:rPr b="0" lang="en-GB" sz="4400" spc="-1" strike="noStrike">
                <a:solidFill>
                  <a:srgbClr val="ffffff"/>
                </a:solidFill>
                <a:latin typeface="Calibri"/>
                <a:ea typeface="Arial"/>
              </a:rPr>
              <a:t>incididunt ut labore.</a:t>
            </a:r>
            <a:endParaRPr b="0" lang="en-US" sz="4400" spc="-1" strike="noStrike">
              <a:solidFill>
                <a:srgbClr val="000000"/>
              </a:solidFill>
              <a:latin typeface="Arial"/>
            </a:endParaRPr>
          </a:p>
        </p:txBody>
      </p:sp>
      <p:sp>
        <p:nvSpPr>
          <p:cNvPr id="1037" name="TextShape 5"/>
          <p:cNvSpPr txBox="1"/>
          <p:nvPr/>
        </p:nvSpPr>
        <p:spPr>
          <a:xfrm>
            <a:off x="0" y="0"/>
            <a:ext cx="0" cy="0"/>
          </a:xfrm>
          <a:prstGeom prst="rect">
            <a:avLst/>
          </a:prstGeom>
          <a:noFill/>
          <a:ln>
            <a:noFill/>
          </a:ln>
        </p:spPr>
        <p:txBody>
          <a:bodyPr lIns="90000" rIns="90000" tIns="45000" bIns="45000">
            <a:noAutofit/>
          </a:bodyPr>
          <a:p>
            <a:pPr>
              <a:lnSpc>
                <a:spcPct val="100000"/>
              </a:lnSpc>
              <a:tabLst>
                <a:tab algn="l" pos="0"/>
              </a:tabLst>
            </a:pPr>
            <a:fld id="{63CB5CA8-980D-4EF4-81EF-C775DA64E261}" type="datetime1">
              <a:rPr b="0" lang="nl-NL" sz="1800" spc="-1" strike="noStrike">
                <a:solidFill>
                  <a:srgbClr val="000000"/>
                </a:solidFill>
                <a:latin typeface="Arial"/>
                <a:ea typeface="Arial"/>
              </a:rPr>
              <a:t>17-10-2022</a:t>
            </a:fld>
            <a:endParaRPr b="0" lang="en-US" sz="1800" spc="-1" strike="noStrike">
              <a:latin typeface="Times New Roman"/>
            </a:endParaRPr>
          </a:p>
        </p:txBody>
      </p:sp>
      <p:sp>
        <p:nvSpPr>
          <p:cNvPr id="1038" name="TextShape 6"/>
          <p:cNvSpPr txBox="1"/>
          <p:nvPr/>
        </p:nvSpPr>
        <p:spPr>
          <a:xfrm>
            <a:off x="5892840" y="6172200"/>
            <a:ext cx="2844360" cy="367920"/>
          </a:xfrm>
          <a:prstGeom prst="rect">
            <a:avLst/>
          </a:prstGeom>
          <a:noFill/>
          <a:ln w="12600">
            <a:noFill/>
          </a:ln>
        </p:spPr>
        <p:txBody>
          <a:bodyPr lIns="0" rIns="0" tIns="0" bIns="0" anchor="ctr">
            <a:noAutofit/>
          </a:bodyPr>
          <a:p>
            <a:pPr algn="r">
              <a:lnSpc>
                <a:spcPct val="100000"/>
              </a:lnSpc>
              <a:tabLst>
                <a:tab algn="l" pos="0"/>
              </a:tabLst>
            </a:pPr>
            <a:fld id="{377896CF-4311-42B3-8914-FB670B59A544}" type="slidenum">
              <a:rPr b="0" lang="nl-NL" sz="1200" spc="-1" strike="noStrike">
                <a:solidFill>
                  <a:srgbClr val="ffffff"/>
                </a:solidFill>
                <a:latin typeface="Arial"/>
                <a:ea typeface="Arial"/>
              </a:rPr>
              <a:t>&lt;number&gt;</a:t>
            </a:fld>
            <a:endParaRPr b="0" lang="en-US" sz="1200" spc="-1" strike="noStrike">
              <a:latin typeface="Times New Roman"/>
            </a:endParaRPr>
          </a:p>
        </p:txBody>
      </p:sp>
    </p:spTree>
  </p:cSld>
  <mc:AlternateContent>
    <mc:Choice Requires="p14">
      <p:transition spd="med" p14:dur="700">
        <p:fade/>
      </p:transition>
    </mc:Choice>
    <mc:Fallback>
      <p:transition spd="med">
        <p:fade/>
      </p:transition>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9" name="TextShape 1"/>
          <p:cNvSpPr txBox="1"/>
          <p:nvPr/>
        </p:nvSpPr>
        <p:spPr>
          <a:xfrm>
            <a:off x="698400" y="718560"/>
            <a:ext cx="10797840" cy="5229360"/>
          </a:xfrm>
          <a:prstGeom prst="rect">
            <a:avLst/>
          </a:prstGeom>
          <a:noFill/>
          <a:ln w="12600">
            <a:noFill/>
          </a:ln>
        </p:spPr>
        <p:txBody>
          <a:bodyPr lIns="0" rIns="0" tIns="0" bIns="0" anchor="ctr">
            <a:noAutofit/>
          </a:bodyPr>
          <a:p>
            <a:pPr algn="ctr">
              <a:lnSpc>
                <a:spcPct val="90000"/>
              </a:lnSpc>
              <a:spcBef>
                <a:spcPts val="1199"/>
              </a:spcBef>
              <a:tabLst>
                <a:tab algn="l" pos="0"/>
              </a:tabLst>
            </a:pPr>
            <a:r>
              <a:rPr b="0" lang="en-US" sz="4400" spc="-1" strike="noStrike">
                <a:solidFill>
                  <a:srgbClr val="00a6d6"/>
                </a:solidFill>
                <a:latin typeface="Roboto Slab Regular Regular"/>
                <a:ea typeface="Roboto Slab Regular Regular"/>
              </a:rPr>
              <a:t>Lorem ipsum </a:t>
            </a:r>
            <a:r>
              <a:rPr b="0" lang="en-US" sz="4400" spc="-1" strike="noStrike">
                <a:solidFill>
                  <a:srgbClr val="000000"/>
                </a:solidFill>
                <a:latin typeface="Roboto Slab Regular Regular"/>
                <a:ea typeface="Roboto Slab Regular Regular"/>
              </a:rPr>
              <a:t>dolor sit amet, </a:t>
            </a:r>
            <a:br/>
            <a:r>
              <a:rPr b="0" lang="en-US" sz="4400" spc="-1" strike="noStrike">
                <a:solidFill>
                  <a:srgbClr val="000000"/>
                </a:solidFill>
                <a:latin typeface="Roboto Slab Regular Regular"/>
                <a:ea typeface="Roboto Slab Regular Regular"/>
              </a:rPr>
              <a:t>consectetur adipiscing elit, </a:t>
            </a:r>
            <a:br/>
            <a:r>
              <a:rPr b="0" lang="en-US" sz="4400" spc="-1" strike="noStrike">
                <a:solidFill>
                  <a:srgbClr val="000000"/>
                </a:solidFill>
                <a:latin typeface="Roboto Slab Regular Regular"/>
                <a:ea typeface="Roboto Slab Regular Regular"/>
              </a:rPr>
              <a:t>sed do eiusmod </a:t>
            </a:r>
            <a:r>
              <a:rPr b="0" lang="en-US" sz="4400" spc="-1" strike="noStrike">
                <a:solidFill>
                  <a:srgbClr val="eb7246"/>
                </a:solidFill>
                <a:latin typeface="Roboto Slab Regular Regular"/>
                <a:ea typeface="Roboto Slab Regular Regular"/>
              </a:rPr>
              <a:t>tempor </a:t>
            </a:r>
            <a:br/>
            <a:r>
              <a:rPr b="0" lang="en-US" sz="4400" spc="-1" strike="noStrike">
                <a:solidFill>
                  <a:srgbClr val="000000"/>
                </a:solidFill>
                <a:latin typeface="Roboto Slab Regular Regular"/>
                <a:ea typeface="Roboto Slab Regular Regular"/>
              </a:rPr>
              <a:t>incididunt ut labore.</a:t>
            </a:r>
            <a:endParaRPr b="0" lang="en-US" sz="4400" spc="-1" strike="noStrike">
              <a:solidFill>
                <a:srgbClr val="000000"/>
              </a:solidFill>
              <a:latin typeface="Arial"/>
            </a:endParaRPr>
          </a:p>
        </p:txBody>
      </p:sp>
      <p:sp>
        <p:nvSpPr>
          <p:cNvPr id="1040" name="CustomShape 2"/>
          <p:cNvSpPr/>
          <p:nvPr/>
        </p:nvSpPr>
        <p:spPr>
          <a:xfrm>
            <a:off x="9789840" y="6241320"/>
            <a:ext cx="1180800" cy="181800"/>
          </a:xfrm>
          <a:prstGeom prst="rect">
            <a:avLst/>
          </a:prstGeom>
          <a:noFill/>
          <a:ln w="12600">
            <a:noFill/>
          </a:ln>
        </p:spPr>
        <p:style>
          <a:lnRef idx="0"/>
          <a:fillRef idx="0"/>
          <a:effectRef idx="0"/>
          <a:fontRef idx="minor"/>
        </p:style>
        <p:txBody>
          <a:bodyPr lIns="0" rIns="0" tIns="0" bIns="0" anchor="ctr">
            <a:spAutoFit/>
          </a:bodyPr>
          <a:p>
            <a:pPr algn="r">
              <a:lnSpc>
                <a:spcPct val="100000"/>
              </a:lnSpc>
              <a:tabLst>
                <a:tab algn="l" pos="0"/>
              </a:tabLst>
            </a:pPr>
            <a:r>
              <a:rPr b="0" lang="en-US" sz="1200" spc="-1" strike="noStrike">
                <a:solidFill>
                  <a:srgbClr val="a6a6a6"/>
                </a:solidFill>
                <a:latin typeface="Arial"/>
                <a:ea typeface="Arial"/>
              </a:rPr>
              <a:t>09-10-2020</a:t>
            </a:r>
            <a:endParaRPr b="0" lang="en-US" sz="1200" spc="-1" strike="noStrike">
              <a:latin typeface="Arial"/>
            </a:endParaRPr>
          </a:p>
        </p:txBody>
      </p:sp>
      <p:sp>
        <p:nvSpPr>
          <p:cNvPr id="1041" name="TextShape 3"/>
          <p:cNvSpPr txBox="1"/>
          <p:nvPr/>
        </p:nvSpPr>
        <p:spPr>
          <a:xfrm>
            <a:off x="11345040" y="6246000"/>
            <a:ext cx="126720" cy="172440"/>
          </a:xfrm>
          <a:prstGeom prst="rect">
            <a:avLst/>
          </a:prstGeom>
          <a:noFill/>
          <a:ln w="12600">
            <a:noFill/>
          </a:ln>
        </p:spPr>
        <p:txBody>
          <a:bodyPr lIns="0" rIns="0" tIns="0" bIns="0" anchor="ctr">
            <a:noAutofit/>
          </a:bodyPr>
          <a:p>
            <a:pPr algn="r">
              <a:lnSpc>
                <a:spcPct val="100000"/>
              </a:lnSpc>
              <a:tabLst>
                <a:tab algn="l" pos="0"/>
              </a:tabLst>
            </a:pPr>
            <a:fld id="{60B136A1-621B-42A8-B5CF-29CB2E1542C4}" type="slidenum">
              <a:rPr b="0" lang="en-US" sz="1200" spc="-1" strike="noStrike">
                <a:solidFill>
                  <a:srgbClr val="a6a6a6"/>
                </a:solidFill>
                <a:latin typeface="Arial"/>
                <a:ea typeface="Arial"/>
              </a:rPr>
              <a:t>&lt;number&gt;</a:t>
            </a:fld>
            <a:endParaRPr b="0" lang="en-US" sz="1200" spc="-1" strike="noStrike">
              <a:latin typeface="Times New Roman"/>
            </a:endParaRPr>
          </a:p>
        </p:txBody>
      </p:sp>
    </p:spTree>
  </p:cSld>
  <p:transition spd="slow">
    <p:fade/>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2" name="TextShape 1"/>
          <p:cNvSpPr txBox="1"/>
          <p:nvPr/>
        </p:nvSpPr>
        <p:spPr>
          <a:xfrm>
            <a:off x="7783200" y="0"/>
            <a:ext cx="4412160" cy="6857640"/>
          </a:xfrm>
          <a:prstGeom prst="rect">
            <a:avLst/>
          </a:prstGeom>
          <a:solidFill>
            <a:srgbClr val="c3312f"/>
          </a:solidFill>
          <a:ln w="12600">
            <a:noFill/>
          </a:ln>
        </p:spPr>
        <p:txBody>
          <a:bodyPr lIns="0" rIns="0" tIns="0" bIns="0">
            <a:noAutofit/>
          </a:bodyPr>
          <a:p>
            <a:endParaRPr b="0" lang="en-US" sz="1600" spc="-1" strike="noStrike">
              <a:solidFill>
                <a:srgbClr val="000000"/>
              </a:solidFill>
              <a:latin typeface="Arial"/>
            </a:endParaRPr>
          </a:p>
        </p:txBody>
      </p:sp>
      <p:grpSp>
        <p:nvGrpSpPr>
          <p:cNvPr id="1043" name="Group 2"/>
          <p:cNvGrpSpPr/>
          <p:nvPr/>
        </p:nvGrpSpPr>
        <p:grpSpPr>
          <a:xfrm>
            <a:off x="7783200" y="1440"/>
            <a:ext cx="4408560" cy="6856200"/>
            <a:chOff x="7783200" y="1440"/>
            <a:chExt cx="4408560" cy="6856200"/>
          </a:xfrm>
        </p:grpSpPr>
        <p:sp>
          <p:nvSpPr>
            <p:cNvPr id="1044" name="CustomShape 3"/>
            <p:cNvSpPr/>
            <p:nvPr/>
          </p:nvSpPr>
          <p:spPr>
            <a:xfrm>
              <a:off x="7783200" y="1440"/>
              <a:ext cx="4408560" cy="6856200"/>
            </a:xfrm>
            <a:prstGeom prst="rect">
              <a:avLst/>
            </a:prstGeom>
            <a:solidFill>
              <a:srgbClr val="f2f2f2">
                <a:alpha val="80000"/>
              </a:srgbClr>
            </a:solidFill>
            <a:ln w="12600">
              <a:noFill/>
            </a:ln>
          </p:spPr>
          <p:style>
            <a:lnRef idx="0"/>
            <a:fillRef idx="0"/>
            <a:effectRef idx="0"/>
            <a:fontRef idx="minor"/>
          </p:style>
        </p:sp>
        <p:pic>
          <p:nvPicPr>
            <p:cNvPr id="1045" name="image12.jpeg" descr="image12.jpeg"/>
            <p:cNvPicPr/>
            <p:nvPr/>
          </p:nvPicPr>
          <p:blipFill>
            <a:blip r:embed="rId1"/>
            <a:srcRect l="16" t="0" r="16" b="0"/>
            <a:stretch/>
          </p:blipFill>
          <p:spPr>
            <a:xfrm>
              <a:off x="7783200" y="1440"/>
              <a:ext cx="4408560" cy="6856200"/>
            </a:xfrm>
            <a:prstGeom prst="rect">
              <a:avLst/>
            </a:prstGeom>
            <a:ln w="12600">
              <a:noFill/>
            </a:ln>
          </p:spPr>
        </p:pic>
      </p:grpSp>
      <p:sp>
        <p:nvSpPr>
          <p:cNvPr id="1046" name="TextShape 4"/>
          <p:cNvSpPr txBox="1"/>
          <p:nvPr/>
        </p:nvSpPr>
        <p:spPr>
          <a:xfrm>
            <a:off x="705240" y="741600"/>
            <a:ext cx="6321600" cy="489960"/>
          </a:xfrm>
          <a:prstGeom prst="rect">
            <a:avLst/>
          </a:prstGeom>
          <a:noFill/>
          <a:ln w="12600">
            <a:noFill/>
          </a:ln>
        </p:spPr>
        <p:txBody>
          <a:bodyPr lIns="0" rIns="0" tIns="0" bIns="0">
            <a:noAutofit/>
          </a:bodyPr>
          <a:p>
            <a:pPr>
              <a:lnSpc>
                <a:spcPct val="90000"/>
              </a:lnSpc>
              <a:tabLst>
                <a:tab algn="l" pos="0"/>
              </a:tabLst>
            </a:pPr>
            <a:r>
              <a:rPr b="0" lang="en-US" sz="2980" spc="-1" strike="noStrike">
                <a:solidFill>
                  <a:srgbClr val="00a6d6"/>
                </a:solidFill>
                <a:latin typeface="Roboto Slab Regular Regular"/>
                <a:ea typeface="Roboto Slab Regular Regular"/>
              </a:rPr>
              <a:t>Plaats hier een titel</a:t>
            </a:r>
            <a:endParaRPr b="0" lang="en-US" sz="2980" spc="-1" strike="noStrike">
              <a:solidFill>
                <a:srgbClr val="000000"/>
              </a:solidFill>
              <a:latin typeface="Arial"/>
            </a:endParaRPr>
          </a:p>
        </p:txBody>
      </p:sp>
      <p:sp>
        <p:nvSpPr>
          <p:cNvPr id="1047" name="TextShape 5"/>
          <p:cNvSpPr txBox="1"/>
          <p:nvPr/>
        </p:nvSpPr>
        <p:spPr>
          <a:xfrm>
            <a:off x="705240" y="1591920"/>
            <a:ext cx="6320880" cy="4356000"/>
          </a:xfrm>
          <a:prstGeom prst="rect">
            <a:avLst/>
          </a:prstGeom>
          <a:noFill/>
          <a:ln w="12600">
            <a:noFill/>
          </a:ln>
        </p:spPr>
        <p:txBody>
          <a:bodyPr lIns="0" rIns="0" tIns="0" bIns="0">
            <a:noAutofit/>
          </a:bodyPr>
          <a:p>
            <a:pPr>
              <a:lnSpc>
                <a:spcPct val="90000"/>
              </a:lnSpc>
              <a:spcBef>
                <a:spcPts val="1199"/>
              </a:spcBef>
              <a:tabLst>
                <a:tab algn="l" pos="0"/>
              </a:tabLst>
            </a:pPr>
            <a:r>
              <a:rPr b="0" lang="en-US" sz="1600" spc="-1" strike="noStrike">
                <a:solidFill>
                  <a:srgbClr val="000000"/>
                </a:solidFill>
                <a:latin typeface="Arial"/>
                <a:ea typeface="Arial"/>
              </a:rPr>
              <a:t>Lorem ipsum dolor sit amet, Consectetur adipiscing elit, sed do eiusmod tempor incididunt ut labore et dolore magna aliqua. Eget nunc scelerisque viverra mauris in aliquam. Morbi non arcu risus quis varius quam quisque. Tellus molestie nunc non blandit massa enim .</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tabLst>
                <a:tab algn="l" pos="0"/>
              </a:tabLst>
            </a:pPr>
            <a:r>
              <a:rPr b="0" lang="en-US" sz="1600" spc="-1" strike="noStrike">
                <a:solidFill>
                  <a:srgbClr val="000000"/>
                </a:solidFill>
                <a:latin typeface="Arial"/>
                <a:ea typeface="Arial"/>
              </a:rPr>
              <a:t>Sagittis eu volutpat odio facilisis mauris sit amet massa.</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tabLst>
                <a:tab algn="l" pos="0"/>
              </a:tabLst>
            </a:pPr>
            <a:r>
              <a:rPr b="0" lang="en-US" sz="1600" spc="-1" strike="noStrike">
                <a:solidFill>
                  <a:srgbClr val="000000"/>
                </a:solidFill>
                <a:latin typeface="Arial"/>
                <a:ea typeface="Arial"/>
              </a:rPr>
              <a:t>Massa placerat duis ultricies lacus.</a:t>
            </a:r>
            <a:endParaRPr b="0" lang="en-US" sz="1600" spc="-1" strike="noStrike">
              <a:solidFill>
                <a:srgbClr val="000000"/>
              </a:solidFill>
              <a:latin typeface="Arial"/>
            </a:endParaRPr>
          </a:p>
          <a:p>
            <a:pPr lvl="1" marL="538200" indent="-274320">
              <a:lnSpc>
                <a:spcPct val="90000"/>
              </a:lnSpc>
              <a:spcBef>
                <a:spcPts val="1199"/>
              </a:spcBef>
              <a:buClr>
                <a:srgbClr val="00a6d6"/>
              </a:buClr>
              <a:buFont typeface="StarSymbol"/>
              <a:buChar char="▪"/>
              <a:tabLst>
                <a:tab algn="l" pos="0"/>
              </a:tabLst>
            </a:pPr>
            <a:r>
              <a:rPr b="0" lang="en-US" sz="1600" spc="-1" strike="noStrike">
                <a:solidFill>
                  <a:srgbClr val="000000"/>
                </a:solidFill>
                <a:latin typeface="Arial"/>
                <a:ea typeface="Arial"/>
              </a:rPr>
              <a:t>Odio facilisis mauris sit amet massa.</a:t>
            </a:r>
            <a:endParaRPr b="0" lang="en-US" sz="1600" spc="-1" strike="noStrike">
              <a:solidFill>
                <a:srgbClr val="000000"/>
              </a:solidFill>
              <a:latin typeface="Arial"/>
            </a:endParaRPr>
          </a:p>
          <a:p>
            <a:endParaRPr b="0" lang="en-US" sz="1600" spc="-1" strike="noStrike">
              <a:solidFill>
                <a:srgbClr val="000000"/>
              </a:solidFill>
              <a:latin typeface="Arial"/>
            </a:endParaRPr>
          </a:p>
          <a:p>
            <a:pPr>
              <a:lnSpc>
                <a:spcPct val="90000"/>
              </a:lnSpc>
              <a:spcBef>
                <a:spcPts val="1199"/>
              </a:spcBef>
              <a:tabLst>
                <a:tab algn="l" pos="0"/>
              </a:tabLst>
            </a:pPr>
            <a:r>
              <a:rPr b="0" i="1" lang="en-US" sz="1600" spc="-1" strike="noStrike">
                <a:solidFill>
                  <a:srgbClr val="000000"/>
                </a:solidFill>
                <a:latin typeface="Arial"/>
                <a:ea typeface="Arial"/>
              </a:rPr>
              <a:t>Potenti nullam ac tortor vitae purus faucibus.</a:t>
            </a:r>
            <a:br/>
            <a:endParaRPr b="0" lang="en-US" sz="1600" spc="-1" strike="noStrike">
              <a:solidFill>
                <a:srgbClr val="000000"/>
              </a:solidFill>
              <a:latin typeface="Arial"/>
            </a:endParaRPr>
          </a:p>
        </p:txBody>
      </p:sp>
      <p:sp>
        <p:nvSpPr>
          <p:cNvPr id="1048" name="CustomShape 6"/>
          <p:cNvSpPr/>
          <p:nvPr/>
        </p:nvSpPr>
        <p:spPr>
          <a:xfrm>
            <a:off x="9789840" y="6241320"/>
            <a:ext cx="1180800" cy="181800"/>
          </a:xfrm>
          <a:prstGeom prst="rect">
            <a:avLst/>
          </a:prstGeom>
          <a:noFill/>
          <a:ln w="12600">
            <a:noFill/>
          </a:ln>
        </p:spPr>
        <p:style>
          <a:lnRef idx="0"/>
          <a:fillRef idx="0"/>
          <a:effectRef idx="0"/>
          <a:fontRef idx="minor"/>
        </p:style>
        <p:txBody>
          <a:bodyPr lIns="0" rIns="0" tIns="0" bIns="0" anchor="ctr">
            <a:spAutoFit/>
          </a:bodyPr>
          <a:p>
            <a:pPr algn="r">
              <a:lnSpc>
                <a:spcPct val="100000"/>
              </a:lnSpc>
              <a:tabLst>
                <a:tab algn="l" pos="0"/>
              </a:tabLst>
            </a:pPr>
            <a:r>
              <a:rPr b="0" lang="en-US" sz="1200" spc="-1" strike="noStrike">
                <a:solidFill>
                  <a:srgbClr val="ffffff"/>
                </a:solidFill>
                <a:latin typeface="Arial"/>
                <a:ea typeface="Arial"/>
              </a:rPr>
              <a:t>09-10-2020</a:t>
            </a:r>
            <a:endParaRPr b="0" lang="en-US" sz="1200" spc="-1" strike="noStrike">
              <a:latin typeface="Arial"/>
            </a:endParaRPr>
          </a:p>
        </p:txBody>
      </p:sp>
      <p:sp>
        <p:nvSpPr>
          <p:cNvPr id="1049" name="TextShape 7"/>
          <p:cNvSpPr txBox="1"/>
          <p:nvPr/>
        </p:nvSpPr>
        <p:spPr>
          <a:xfrm>
            <a:off x="11345040" y="6246000"/>
            <a:ext cx="126720" cy="172440"/>
          </a:xfrm>
          <a:prstGeom prst="rect">
            <a:avLst/>
          </a:prstGeom>
          <a:noFill/>
          <a:ln w="12600">
            <a:noFill/>
          </a:ln>
        </p:spPr>
        <p:txBody>
          <a:bodyPr lIns="0" rIns="0" tIns="0" bIns="0" anchor="ctr">
            <a:noAutofit/>
          </a:bodyPr>
          <a:p>
            <a:pPr algn="r">
              <a:lnSpc>
                <a:spcPct val="100000"/>
              </a:lnSpc>
              <a:tabLst>
                <a:tab algn="l" pos="0"/>
              </a:tabLst>
            </a:pPr>
            <a:fld id="{D80CC08A-F10E-4832-A18F-F2B784FB8EFE}" type="slidenum">
              <a:rPr b="0" lang="en-US" sz="1200" spc="-1" strike="noStrike">
                <a:solidFill>
                  <a:srgbClr val="ffffff"/>
                </a:solidFill>
                <a:latin typeface="Arial"/>
                <a:ea typeface="Arial"/>
              </a:rPr>
              <a:t>&lt;number&gt;</a:t>
            </a:fld>
            <a:endParaRPr b="0" lang="en-US" sz="1200" spc="-1" strike="noStrike">
              <a:latin typeface="Times New Roman"/>
            </a:endParaRPr>
          </a:p>
        </p:txBody>
      </p:sp>
    </p:spTree>
  </p:cSld>
  <p:transition spd="slow">
    <p:fade/>
  </p:transition>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0" name="TextShape 1"/>
          <p:cNvSpPr txBox="1"/>
          <p:nvPr/>
        </p:nvSpPr>
        <p:spPr>
          <a:xfrm>
            <a:off x="6106680" y="0"/>
            <a:ext cx="6084720" cy="6854040"/>
          </a:xfrm>
          <a:prstGeom prst="rect">
            <a:avLst/>
          </a:prstGeom>
          <a:solidFill>
            <a:srgbClr val="61a4b4"/>
          </a:solidFill>
          <a:ln w="12600">
            <a:noFill/>
          </a:ln>
        </p:spPr>
        <p:txBody>
          <a:bodyPr lIns="0" rIns="0" tIns="0" bIns="0">
            <a:noAutofit/>
          </a:bodyPr>
          <a:p>
            <a:endParaRPr b="0" lang="en-US" sz="1600" spc="-1" strike="noStrike">
              <a:solidFill>
                <a:srgbClr val="000000"/>
              </a:solidFill>
              <a:latin typeface="Arial"/>
            </a:endParaRPr>
          </a:p>
        </p:txBody>
      </p:sp>
      <p:grpSp>
        <p:nvGrpSpPr>
          <p:cNvPr id="1051" name="Group 2"/>
          <p:cNvGrpSpPr/>
          <p:nvPr/>
        </p:nvGrpSpPr>
        <p:grpSpPr>
          <a:xfrm>
            <a:off x="6106680" y="1440"/>
            <a:ext cx="6084720" cy="6856200"/>
            <a:chOff x="6106680" y="1440"/>
            <a:chExt cx="6084720" cy="6856200"/>
          </a:xfrm>
        </p:grpSpPr>
        <p:sp>
          <p:nvSpPr>
            <p:cNvPr id="1052" name="CustomShape 3"/>
            <p:cNvSpPr/>
            <p:nvPr/>
          </p:nvSpPr>
          <p:spPr>
            <a:xfrm>
              <a:off x="6106680" y="1440"/>
              <a:ext cx="6084720" cy="6856200"/>
            </a:xfrm>
            <a:prstGeom prst="rect">
              <a:avLst/>
            </a:prstGeom>
            <a:solidFill>
              <a:srgbClr val="f2f2f2">
                <a:alpha val="80000"/>
              </a:srgbClr>
            </a:solidFill>
            <a:ln w="12600">
              <a:noFill/>
            </a:ln>
          </p:spPr>
          <p:style>
            <a:lnRef idx="0"/>
            <a:fillRef idx="0"/>
            <a:effectRef idx="0"/>
            <a:fontRef idx="minor"/>
          </p:style>
        </p:sp>
        <p:pic>
          <p:nvPicPr>
            <p:cNvPr id="1053" name="image13.jpeg" descr="image13.jpeg"/>
            <p:cNvPicPr/>
            <p:nvPr/>
          </p:nvPicPr>
          <p:blipFill>
            <a:blip r:embed="rId1"/>
            <a:stretch/>
          </p:blipFill>
          <p:spPr>
            <a:xfrm>
              <a:off x="6106680" y="1440"/>
              <a:ext cx="6084720" cy="6856200"/>
            </a:xfrm>
            <a:prstGeom prst="rect">
              <a:avLst/>
            </a:prstGeom>
            <a:ln w="12600">
              <a:noFill/>
            </a:ln>
          </p:spPr>
        </p:pic>
      </p:grpSp>
      <p:sp>
        <p:nvSpPr>
          <p:cNvPr id="1054" name="TextShape 4"/>
          <p:cNvSpPr txBox="1"/>
          <p:nvPr/>
        </p:nvSpPr>
        <p:spPr>
          <a:xfrm>
            <a:off x="698400" y="741600"/>
            <a:ext cx="4773600" cy="489960"/>
          </a:xfrm>
          <a:prstGeom prst="rect">
            <a:avLst/>
          </a:prstGeom>
          <a:noFill/>
          <a:ln w="12600">
            <a:noFill/>
          </a:ln>
        </p:spPr>
        <p:txBody>
          <a:bodyPr lIns="0" rIns="0" tIns="0" bIns="0">
            <a:noAutofit/>
          </a:bodyPr>
          <a:p>
            <a:pPr>
              <a:lnSpc>
                <a:spcPct val="90000"/>
              </a:lnSpc>
              <a:tabLst>
                <a:tab algn="l" pos="0"/>
              </a:tabLst>
            </a:pPr>
            <a:r>
              <a:rPr b="0" lang="en-US" sz="2980" spc="-1" strike="noStrike">
                <a:solidFill>
                  <a:srgbClr val="00a6d6"/>
                </a:solidFill>
                <a:latin typeface="Roboto Slab Regular Regular"/>
                <a:ea typeface="Roboto Slab Regular Regular"/>
              </a:rPr>
              <a:t>Plaats hier een titel</a:t>
            </a:r>
            <a:endParaRPr b="0" lang="en-US" sz="2980" spc="-1" strike="noStrike">
              <a:solidFill>
                <a:srgbClr val="000000"/>
              </a:solidFill>
              <a:latin typeface="Arial"/>
            </a:endParaRPr>
          </a:p>
        </p:txBody>
      </p:sp>
      <p:sp>
        <p:nvSpPr>
          <p:cNvPr id="1055" name="TextShape 5"/>
          <p:cNvSpPr txBox="1"/>
          <p:nvPr/>
        </p:nvSpPr>
        <p:spPr>
          <a:xfrm>
            <a:off x="698400" y="1591920"/>
            <a:ext cx="4772880" cy="4356000"/>
          </a:xfrm>
          <a:prstGeom prst="rect">
            <a:avLst/>
          </a:prstGeom>
          <a:noFill/>
          <a:ln w="12600">
            <a:noFill/>
          </a:ln>
        </p:spPr>
        <p:txBody>
          <a:bodyPr lIns="0" rIns="0" tIns="0" bIns="0">
            <a:noAutofit/>
          </a:bodyPr>
          <a:p>
            <a:pPr>
              <a:lnSpc>
                <a:spcPct val="90000"/>
              </a:lnSpc>
              <a:spcBef>
                <a:spcPts val="1199"/>
              </a:spcBef>
              <a:tabLst>
                <a:tab algn="l" pos="0"/>
              </a:tabLst>
            </a:pPr>
            <a:r>
              <a:rPr b="0" lang="en-US" sz="1600" spc="-1" strike="noStrike">
                <a:solidFill>
                  <a:srgbClr val="000000"/>
                </a:solidFill>
                <a:latin typeface="Arial"/>
                <a:ea typeface="Arial"/>
              </a:rPr>
              <a:t>Lorem ipsum dolor sit amet, Consectetur adipiscing elit, sed do eiusmod tempor incididunt ut labore et dolore magna aliqua. Eget nunc scelerisque viverra mauris in aliquam. Morbi non arcu risus quis varius quam quisque. Tellus molestie nunc non blandit.</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tabLst>
                <a:tab algn="l" pos="0"/>
              </a:tabLst>
            </a:pPr>
            <a:r>
              <a:rPr b="0" lang="en-US" sz="1600" spc="-1" strike="noStrike">
                <a:solidFill>
                  <a:srgbClr val="000000"/>
                </a:solidFill>
                <a:latin typeface="Arial"/>
                <a:ea typeface="Arial"/>
              </a:rPr>
              <a:t>Sagittis eu volutpat odio facilisis mauris sit amet.</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tabLst>
                <a:tab algn="l" pos="0"/>
              </a:tabLst>
            </a:pPr>
            <a:r>
              <a:rPr b="0" lang="en-US" sz="1600" spc="-1" strike="noStrike">
                <a:solidFill>
                  <a:srgbClr val="000000"/>
                </a:solidFill>
                <a:latin typeface="Arial"/>
                <a:ea typeface="Arial"/>
              </a:rPr>
              <a:t>Massa placerat duis ultricies lacus.</a:t>
            </a:r>
            <a:endParaRPr b="0" lang="en-US" sz="1600" spc="-1" strike="noStrike">
              <a:solidFill>
                <a:srgbClr val="000000"/>
              </a:solidFill>
              <a:latin typeface="Arial"/>
            </a:endParaRPr>
          </a:p>
          <a:p>
            <a:pPr lvl="1" marL="538200" indent="-274320">
              <a:lnSpc>
                <a:spcPct val="90000"/>
              </a:lnSpc>
              <a:spcBef>
                <a:spcPts val="1199"/>
              </a:spcBef>
              <a:buClr>
                <a:srgbClr val="00a6d6"/>
              </a:buClr>
              <a:buFont typeface="StarSymbol"/>
              <a:buChar char="▪"/>
              <a:tabLst>
                <a:tab algn="l" pos="0"/>
              </a:tabLst>
            </a:pPr>
            <a:r>
              <a:rPr b="0" lang="en-US" sz="1600" spc="-1" strike="noStrike">
                <a:solidFill>
                  <a:srgbClr val="000000"/>
                </a:solidFill>
                <a:latin typeface="Arial"/>
                <a:ea typeface="Arial"/>
              </a:rPr>
              <a:t>Odio facilisis mauris sit amet massa.</a:t>
            </a:r>
            <a:endParaRPr b="0" lang="en-US" sz="1600" spc="-1" strike="noStrike">
              <a:solidFill>
                <a:srgbClr val="000000"/>
              </a:solidFill>
              <a:latin typeface="Arial"/>
            </a:endParaRPr>
          </a:p>
          <a:p>
            <a:endParaRPr b="0" lang="en-US" sz="1600" spc="-1" strike="noStrike">
              <a:solidFill>
                <a:srgbClr val="000000"/>
              </a:solidFill>
              <a:latin typeface="Arial"/>
            </a:endParaRPr>
          </a:p>
          <a:p>
            <a:pPr>
              <a:lnSpc>
                <a:spcPct val="90000"/>
              </a:lnSpc>
              <a:spcBef>
                <a:spcPts val="1199"/>
              </a:spcBef>
              <a:tabLst>
                <a:tab algn="l" pos="0"/>
              </a:tabLst>
            </a:pPr>
            <a:r>
              <a:rPr b="0" i="1" lang="en-US" sz="1600" spc="-1" strike="noStrike">
                <a:solidFill>
                  <a:srgbClr val="000000"/>
                </a:solidFill>
                <a:latin typeface="Arial"/>
                <a:ea typeface="Arial"/>
              </a:rPr>
              <a:t>Potenti nullam ac tortor vitae purus faucibus.</a:t>
            </a:r>
            <a:br/>
            <a:endParaRPr b="0" lang="en-US" sz="1600" spc="-1" strike="noStrike">
              <a:solidFill>
                <a:srgbClr val="000000"/>
              </a:solidFill>
              <a:latin typeface="Arial"/>
            </a:endParaRPr>
          </a:p>
        </p:txBody>
      </p:sp>
      <p:sp>
        <p:nvSpPr>
          <p:cNvPr id="1056" name="CustomShape 6"/>
          <p:cNvSpPr/>
          <p:nvPr/>
        </p:nvSpPr>
        <p:spPr>
          <a:xfrm>
            <a:off x="9789840" y="6241320"/>
            <a:ext cx="1180800" cy="181800"/>
          </a:xfrm>
          <a:prstGeom prst="rect">
            <a:avLst/>
          </a:prstGeom>
          <a:noFill/>
          <a:ln w="12600">
            <a:noFill/>
          </a:ln>
        </p:spPr>
        <p:style>
          <a:lnRef idx="0"/>
          <a:fillRef idx="0"/>
          <a:effectRef idx="0"/>
          <a:fontRef idx="minor"/>
        </p:style>
        <p:txBody>
          <a:bodyPr lIns="0" rIns="0" tIns="0" bIns="0" anchor="ctr">
            <a:spAutoFit/>
          </a:bodyPr>
          <a:p>
            <a:pPr algn="r">
              <a:lnSpc>
                <a:spcPct val="100000"/>
              </a:lnSpc>
              <a:tabLst>
                <a:tab algn="l" pos="0"/>
              </a:tabLst>
            </a:pPr>
            <a:r>
              <a:rPr b="0" lang="en-US" sz="1200" spc="-1" strike="noStrike">
                <a:solidFill>
                  <a:srgbClr val="ffffff"/>
                </a:solidFill>
                <a:latin typeface="Arial"/>
                <a:ea typeface="Arial"/>
              </a:rPr>
              <a:t>09-10-2020</a:t>
            </a:r>
            <a:endParaRPr b="0" lang="en-US" sz="1200" spc="-1" strike="noStrike">
              <a:latin typeface="Arial"/>
            </a:endParaRPr>
          </a:p>
        </p:txBody>
      </p:sp>
      <p:sp>
        <p:nvSpPr>
          <p:cNvPr id="1057" name="TextShape 7"/>
          <p:cNvSpPr txBox="1"/>
          <p:nvPr/>
        </p:nvSpPr>
        <p:spPr>
          <a:xfrm>
            <a:off x="11345040" y="6246000"/>
            <a:ext cx="126720" cy="172440"/>
          </a:xfrm>
          <a:prstGeom prst="rect">
            <a:avLst/>
          </a:prstGeom>
          <a:noFill/>
          <a:ln w="12600">
            <a:noFill/>
          </a:ln>
        </p:spPr>
        <p:txBody>
          <a:bodyPr lIns="0" rIns="0" tIns="0" bIns="0" anchor="ctr">
            <a:noAutofit/>
          </a:bodyPr>
          <a:p>
            <a:pPr algn="r">
              <a:lnSpc>
                <a:spcPct val="100000"/>
              </a:lnSpc>
              <a:tabLst>
                <a:tab algn="l" pos="0"/>
              </a:tabLst>
            </a:pPr>
            <a:fld id="{61CF3A4D-12CB-404E-B626-0ECDF19776FC}" type="slidenum">
              <a:rPr b="0" lang="en-US" sz="1200" spc="-1" strike="noStrike">
                <a:solidFill>
                  <a:srgbClr val="ffffff"/>
                </a:solidFill>
                <a:latin typeface="Arial"/>
                <a:ea typeface="Arial"/>
              </a:rPr>
              <a:t>&lt;number&gt;</a:t>
            </a:fld>
            <a:endParaRPr b="0" lang="en-US" sz="1200" spc="-1" strike="noStrike">
              <a:latin typeface="Times New Roman"/>
            </a:endParaRPr>
          </a:p>
        </p:txBody>
      </p:sp>
    </p:spTree>
  </p:cSld>
  <p:transition spd="slow">
    <p:fade/>
  </p:transition>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8" name="TextShape 1"/>
          <p:cNvSpPr txBox="1"/>
          <p:nvPr/>
        </p:nvSpPr>
        <p:spPr>
          <a:xfrm>
            <a:off x="4259520" y="189000"/>
            <a:ext cx="7932240" cy="6668640"/>
          </a:xfrm>
          <a:prstGeom prst="rect">
            <a:avLst/>
          </a:prstGeom>
          <a:solidFill>
            <a:srgbClr val="00b7d3"/>
          </a:solidFill>
          <a:ln w="12600">
            <a:noFill/>
          </a:ln>
        </p:spPr>
        <p:txBody>
          <a:bodyPr lIns="0" rIns="0" tIns="0" bIns="0">
            <a:noAutofit/>
          </a:bodyPr>
          <a:p>
            <a:endParaRPr b="0" lang="en-US" sz="1600" spc="-1" strike="noStrike">
              <a:solidFill>
                <a:srgbClr val="000000"/>
              </a:solidFill>
              <a:latin typeface="Arial"/>
            </a:endParaRPr>
          </a:p>
        </p:txBody>
      </p:sp>
      <p:grpSp>
        <p:nvGrpSpPr>
          <p:cNvPr id="1059" name="Group 2"/>
          <p:cNvGrpSpPr/>
          <p:nvPr/>
        </p:nvGrpSpPr>
        <p:grpSpPr>
          <a:xfrm>
            <a:off x="4259520" y="1440"/>
            <a:ext cx="7932240" cy="6856200"/>
            <a:chOff x="4259520" y="1440"/>
            <a:chExt cx="7932240" cy="6856200"/>
          </a:xfrm>
        </p:grpSpPr>
        <p:sp>
          <p:nvSpPr>
            <p:cNvPr id="1060" name="CustomShape 3"/>
            <p:cNvSpPr/>
            <p:nvPr/>
          </p:nvSpPr>
          <p:spPr>
            <a:xfrm>
              <a:off x="4259520" y="1440"/>
              <a:ext cx="7932240" cy="6856200"/>
            </a:xfrm>
            <a:prstGeom prst="rect">
              <a:avLst/>
            </a:prstGeom>
            <a:solidFill>
              <a:srgbClr val="f2f2f2">
                <a:alpha val="80000"/>
              </a:srgbClr>
            </a:solidFill>
            <a:ln w="12600">
              <a:noFill/>
            </a:ln>
          </p:spPr>
          <p:style>
            <a:lnRef idx="0"/>
            <a:fillRef idx="0"/>
            <a:effectRef idx="0"/>
            <a:fontRef idx="minor"/>
          </p:style>
        </p:sp>
        <p:pic>
          <p:nvPicPr>
            <p:cNvPr id="1061" name="image14.jpeg" descr="image14.jpeg"/>
            <p:cNvPicPr/>
            <p:nvPr/>
          </p:nvPicPr>
          <p:blipFill>
            <a:blip r:embed="rId1"/>
            <a:stretch/>
          </p:blipFill>
          <p:spPr>
            <a:xfrm>
              <a:off x="4259520" y="1440"/>
              <a:ext cx="7932240" cy="6856200"/>
            </a:xfrm>
            <a:prstGeom prst="rect">
              <a:avLst/>
            </a:prstGeom>
            <a:ln w="12600">
              <a:noFill/>
            </a:ln>
          </p:spPr>
        </p:pic>
      </p:grpSp>
      <p:sp>
        <p:nvSpPr>
          <p:cNvPr id="1062" name="TextShape 4"/>
          <p:cNvSpPr txBox="1"/>
          <p:nvPr/>
        </p:nvSpPr>
        <p:spPr>
          <a:xfrm>
            <a:off x="698400" y="741600"/>
            <a:ext cx="2799000" cy="489960"/>
          </a:xfrm>
          <a:prstGeom prst="rect">
            <a:avLst/>
          </a:prstGeom>
          <a:noFill/>
          <a:ln w="12600">
            <a:noFill/>
          </a:ln>
        </p:spPr>
        <p:txBody>
          <a:bodyPr lIns="0" rIns="0" tIns="0" bIns="0">
            <a:noAutofit/>
          </a:bodyPr>
          <a:p>
            <a:pPr>
              <a:lnSpc>
                <a:spcPct val="90000"/>
              </a:lnSpc>
              <a:tabLst>
                <a:tab algn="l" pos="0"/>
              </a:tabLst>
            </a:pPr>
            <a:r>
              <a:rPr b="0" lang="en-US" sz="2980" spc="-1" strike="noStrike">
                <a:solidFill>
                  <a:srgbClr val="00a6d6"/>
                </a:solidFill>
                <a:latin typeface="Roboto Slab Regular Regular"/>
                <a:ea typeface="Roboto Slab Regular Regular"/>
              </a:rPr>
              <a:t>Korte titel</a:t>
            </a:r>
            <a:endParaRPr b="0" lang="en-US" sz="2980" spc="-1" strike="noStrike">
              <a:solidFill>
                <a:srgbClr val="000000"/>
              </a:solidFill>
              <a:latin typeface="Arial"/>
            </a:endParaRPr>
          </a:p>
        </p:txBody>
      </p:sp>
      <p:sp>
        <p:nvSpPr>
          <p:cNvPr id="1063" name="TextShape 5"/>
          <p:cNvSpPr txBox="1"/>
          <p:nvPr/>
        </p:nvSpPr>
        <p:spPr>
          <a:xfrm>
            <a:off x="698400" y="1591920"/>
            <a:ext cx="2799000" cy="4356000"/>
          </a:xfrm>
          <a:prstGeom prst="rect">
            <a:avLst/>
          </a:prstGeom>
          <a:noFill/>
          <a:ln w="12600">
            <a:noFill/>
          </a:ln>
        </p:spPr>
        <p:txBody>
          <a:bodyPr lIns="0" rIns="0" tIns="0" bIns="0">
            <a:noAutofit/>
          </a:bodyPr>
          <a:p>
            <a:pPr>
              <a:lnSpc>
                <a:spcPct val="90000"/>
              </a:lnSpc>
              <a:spcBef>
                <a:spcPts val="1199"/>
              </a:spcBef>
              <a:tabLst>
                <a:tab algn="l" pos="0"/>
              </a:tabLst>
            </a:pPr>
            <a:r>
              <a:rPr b="0" lang="en-US" sz="1600" spc="-1" strike="noStrike">
                <a:solidFill>
                  <a:srgbClr val="000000"/>
                </a:solidFill>
                <a:latin typeface="Arial"/>
                <a:ea typeface="Arial"/>
              </a:rPr>
              <a:t>Lorem ipsum dolor sit amet, Consectetur adipiscing elit, sed do eiusmod tempor incididunt ut labore et dolore magna aliqua. Eget nunc scelerisque viverra mauris in aliquam. Morbi non arcu risus quis varius quam quisque.</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tabLst>
                <a:tab algn="l" pos="0"/>
              </a:tabLst>
            </a:pPr>
            <a:r>
              <a:rPr b="0" lang="en-US" sz="1600" spc="-1" strike="noStrike">
                <a:solidFill>
                  <a:srgbClr val="000000"/>
                </a:solidFill>
                <a:latin typeface="Arial"/>
                <a:ea typeface="Arial"/>
              </a:rPr>
              <a:t>Sagittis eu volutpat odio.</a:t>
            </a:r>
            <a:endParaRPr b="0" lang="en-US" sz="1600" spc="-1" strike="noStrike">
              <a:solidFill>
                <a:srgbClr val="000000"/>
              </a:solidFill>
              <a:latin typeface="Arial"/>
            </a:endParaRPr>
          </a:p>
          <a:p>
            <a:pPr marL="263520" indent="-263160">
              <a:lnSpc>
                <a:spcPct val="90000"/>
              </a:lnSpc>
              <a:spcBef>
                <a:spcPts val="1199"/>
              </a:spcBef>
              <a:buClr>
                <a:srgbClr val="00a6d6"/>
              </a:buClr>
              <a:buFont typeface="StarSymbol"/>
              <a:buChar char="▪"/>
              <a:tabLst>
                <a:tab algn="l" pos="0"/>
              </a:tabLst>
            </a:pPr>
            <a:r>
              <a:rPr b="0" lang="en-US" sz="1600" spc="-1" strike="noStrike">
                <a:solidFill>
                  <a:srgbClr val="000000"/>
                </a:solidFill>
                <a:latin typeface="Arial"/>
                <a:ea typeface="Arial"/>
              </a:rPr>
              <a:t>Massa placerat duis.</a:t>
            </a:r>
            <a:endParaRPr b="0" lang="en-US" sz="1600" spc="-1" strike="noStrike">
              <a:solidFill>
                <a:srgbClr val="000000"/>
              </a:solidFill>
              <a:latin typeface="Arial"/>
            </a:endParaRPr>
          </a:p>
          <a:p>
            <a:pPr lvl="1" marL="538200" indent="-274320">
              <a:lnSpc>
                <a:spcPct val="90000"/>
              </a:lnSpc>
              <a:spcBef>
                <a:spcPts val="1199"/>
              </a:spcBef>
              <a:buClr>
                <a:srgbClr val="00a6d6"/>
              </a:buClr>
              <a:buFont typeface="StarSymbol"/>
              <a:buChar char="▪"/>
              <a:tabLst>
                <a:tab algn="l" pos="0"/>
              </a:tabLst>
            </a:pPr>
            <a:r>
              <a:rPr b="0" lang="en-US" sz="1600" spc="-1" strike="noStrike">
                <a:solidFill>
                  <a:srgbClr val="000000"/>
                </a:solidFill>
                <a:latin typeface="Arial"/>
                <a:ea typeface="Arial"/>
              </a:rPr>
              <a:t>Odio facilisis mauris sit.</a:t>
            </a:r>
            <a:endParaRPr b="0" lang="en-US" sz="1600" spc="-1" strike="noStrike">
              <a:solidFill>
                <a:srgbClr val="000000"/>
              </a:solidFill>
              <a:latin typeface="Arial"/>
            </a:endParaRPr>
          </a:p>
          <a:p>
            <a:endParaRPr b="0" lang="en-US" sz="1600" spc="-1" strike="noStrike">
              <a:solidFill>
                <a:srgbClr val="000000"/>
              </a:solidFill>
              <a:latin typeface="Arial"/>
            </a:endParaRPr>
          </a:p>
          <a:p>
            <a:pPr>
              <a:lnSpc>
                <a:spcPct val="90000"/>
              </a:lnSpc>
              <a:spcBef>
                <a:spcPts val="1199"/>
              </a:spcBef>
              <a:tabLst>
                <a:tab algn="l" pos="0"/>
              </a:tabLst>
            </a:pPr>
            <a:r>
              <a:rPr b="0" i="1" lang="en-US" sz="1600" spc="-1" strike="noStrike">
                <a:solidFill>
                  <a:srgbClr val="000000"/>
                </a:solidFill>
                <a:latin typeface="Arial"/>
                <a:ea typeface="Arial"/>
              </a:rPr>
              <a:t>Potenti nullam ac tortor vitae.</a:t>
            </a:r>
            <a:br/>
            <a:endParaRPr b="0" lang="en-US" sz="1600" spc="-1" strike="noStrike">
              <a:solidFill>
                <a:srgbClr val="000000"/>
              </a:solidFill>
              <a:latin typeface="Arial"/>
            </a:endParaRPr>
          </a:p>
        </p:txBody>
      </p:sp>
      <p:sp>
        <p:nvSpPr>
          <p:cNvPr id="1064" name="CustomShape 6"/>
          <p:cNvSpPr/>
          <p:nvPr/>
        </p:nvSpPr>
        <p:spPr>
          <a:xfrm>
            <a:off x="9789840" y="6241320"/>
            <a:ext cx="1180800" cy="181800"/>
          </a:xfrm>
          <a:prstGeom prst="rect">
            <a:avLst/>
          </a:prstGeom>
          <a:noFill/>
          <a:ln w="12600">
            <a:noFill/>
          </a:ln>
        </p:spPr>
        <p:style>
          <a:lnRef idx="0"/>
          <a:fillRef idx="0"/>
          <a:effectRef idx="0"/>
          <a:fontRef idx="minor"/>
        </p:style>
        <p:txBody>
          <a:bodyPr lIns="0" rIns="0" tIns="0" bIns="0" anchor="ctr">
            <a:spAutoFit/>
          </a:bodyPr>
          <a:p>
            <a:pPr algn="r">
              <a:lnSpc>
                <a:spcPct val="100000"/>
              </a:lnSpc>
              <a:tabLst>
                <a:tab algn="l" pos="0"/>
              </a:tabLst>
            </a:pPr>
            <a:r>
              <a:rPr b="0" lang="en-US" sz="1200" spc="-1" strike="noStrike">
                <a:solidFill>
                  <a:srgbClr val="ffffff"/>
                </a:solidFill>
                <a:latin typeface="Arial"/>
                <a:ea typeface="Arial"/>
              </a:rPr>
              <a:t>09-10-2020</a:t>
            </a:r>
            <a:endParaRPr b="0" lang="en-US" sz="1200" spc="-1" strike="noStrike">
              <a:latin typeface="Arial"/>
            </a:endParaRPr>
          </a:p>
        </p:txBody>
      </p:sp>
      <p:sp>
        <p:nvSpPr>
          <p:cNvPr id="1065" name="TextShape 7"/>
          <p:cNvSpPr txBox="1"/>
          <p:nvPr/>
        </p:nvSpPr>
        <p:spPr>
          <a:xfrm>
            <a:off x="11345040" y="6246000"/>
            <a:ext cx="126720" cy="172440"/>
          </a:xfrm>
          <a:prstGeom prst="rect">
            <a:avLst/>
          </a:prstGeom>
          <a:noFill/>
          <a:ln w="12600">
            <a:noFill/>
          </a:ln>
        </p:spPr>
        <p:txBody>
          <a:bodyPr lIns="0" rIns="0" tIns="0" bIns="0" anchor="ctr">
            <a:noAutofit/>
          </a:bodyPr>
          <a:p>
            <a:pPr algn="r">
              <a:lnSpc>
                <a:spcPct val="100000"/>
              </a:lnSpc>
              <a:tabLst>
                <a:tab algn="l" pos="0"/>
              </a:tabLst>
            </a:pPr>
            <a:fld id="{1B895ED3-8545-4172-8D0E-2CDE549940AD}" type="slidenum">
              <a:rPr b="0" lang="en-US" sz="1200" spc="-1" strike="noStrike">
                <a:solidFill>
                  <a:srgbClr val="ffffff"/>
                </a:solidFill>
                <a:latin typeface="Arial"/>
                <a:ea typeface="Arial"/>
              </a:rPr>
              <a:t>&lt;number&gt;</a:t>
            </a:fld>
            <a:endParaRPr b="0" lang="en-US" sz="1200" spc="-1" strike="noStrike">
              <a:latin typeface="Times New Roman"/>
            </a:endParaRPr>
          </a:p>
        </p:txBody>
      </p:sp>
    </p:spTree>
  </p:cSld>
  <p:transition spd="slow">
    <p:fade/>
  </p:transition>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66" name="TextShape 1"/>
          <p:cNvSpPr txBox="1"/>
          <p:nvPr/>
        </p:nvSpPr>
        <p:spPr>
          <a:xfrm>
            <a:off x="-11880" y="0"/>
            <a:ext cx="12203640" cy="6857640"/>
          </a:xfrm>
          <a:prstGeom prst="rect">
            <a:avLst/>
          </a:prstGeom>
          <a:noFill/>
          <a:ln w="12600">
            <a:noFill/>
          </a:ln>
        </p:spPr>
        <p:txBody>
          <a:bodyPr lIns="0" rIns="0" tIns="0" bIns="0">
            <a:noAutofit/>
          </a:bodyPr>
          <a:p>
            <a:endParaRPr b="0" lang="en-US" sz="1600" spc="-1" strike="noStrike">
              <a:solidFill>
                <a:srgbClr val="000000"/>
              </a:solidFill>
              <a:latin typeface="Arial"/>
            </a:endParaRPr>
          </a:p>
        </p:txBody>
      </p:sp>
      <p:grpSp>
        <p:nvGrpSpPr>
          <p:cNvPr id="1067" name="Group 2"/>
          <p:cNvGrpSpPr/>
          <p:nvPr/>
        </p:nvGrpSpPr>
        <p:grpSpPr>
          <a:xfrm>
            <a:off x="0" y="0"/>
            <a:ext cx="12205440" cy="741240"/>
            <a:chOff x="0" y="0"/>
            <a:chExt cx="12205440" cy="741240"/>
          </a:xfrm>
        </p:grpSpPr>
        <p:sp>
          <p:nvSpPr>
            <p:cNvPr id="1068" name="CustomShape 3"/>
            <p:cNvSpPr/>
            <p:nvPr/>
          </p:nvSpPr>
          <p:spPr>
            <a:xfrm>
              <a:off x="0" y="0"/>
              <a:ext cx="12205440" cy="741240"/>
            </a:xfrm>
            <a:prstGeom prst="rect">
              <a:avLst/>
            </a:prstGeom>
            <a:solidFill>
              <a:schemeClr val="accent1"/>
            </a:solidFill>
            <a:ln w="12600">
              <a:noFill/>
            </a:ln>
          </p:spPr>
          <p:style>
            <a:lnRef idx="0"/>
            <a:fillRef idx="0"/>
            <a:effectRef idx="0"/>
            <a:fontRef idx="minor"/>
          </p:style>
        </p:sp>
        <p:sp>
          <p:nvSpPr>
            <p:cNvPr id="1069" name="CustomShape 4"/>
            <p:cNvSpPr/>
            <p:nvPr/>
          </p:nvSpPr>
          <p:spPr>
            <a:xfrm>
              <a:off x="0" y="0"/>
              <a:ext cx="12205440" cy="741240"/>
            </a:xfrm>
            <a:prstGeom prst="rect">
              <a:avLst/>
            </a:prstGeom>
            <a:noFill/>
            <a:ln w="12600">
              <a:noFill/>
            </a:ln>
          </p:spPr>
          <p:style>
            <a:lnRef idx="0"/>
            <a:fillRef idx="0"/>
            <a:effectRef idx="0"/>
            <a:fontRef idx="minor"/>
          </p:style>
          <p:txBody>
            <a:bodyPr lIns="0" rIns="0" tIns="0" bIns="0">
              <a:normAutofit/>
            </a:bodyPr>
            <a:p>
              <a:pPr>
                <a:lnSpc>
                  <a:spcPct val="90000"/>
                </a:lnSpc>
                <a:spcBef>
                  <a:spcPts val="1199"/>
                </a:spcBef>
                <a:tabLst>
                  <a:tab algn="l" pos="0"/>
                </a:tabLst>
              </a:pPr>
              <a:r>
                <a:rPr b="0" lang="en-US" sz="1600" spc="-1" strike="noStrike">
                  <a:solidFill>
                    <a:srgbClr val="000000"/>
                  </a:solidFill>
                  <a:latin typeface="Arial"/>
                  <a:ea typeface="Arial"/>
                </a:rPr>
                <a:t> </a:t>
              </a:r>
              <a:endParaRPr b="0" lang="en-US" sz="1600" spc="-1" strike="noStrike">
                <a:latin typeface="Arial"/>
              </a:endParaRPr>
            </a:p>
          </p:txBody>
        </p:sp>
      </p:grpSp>
      <p:sp>
        <p:nvSpPr>
          <p:cNvPr id="1070" name="TextShape 5"/>
          <p:cNvSpPr txBox="1"/>
          <p:nvPr/>
        </p:nvSpPr>
        <p:spPr>
          <a:xfrm>
            <a:off x="698400" y="192960"/>
            <a:ext cx="10774800" cy="489960"/>
          </a:xfrm>
          <a:prstGeom prst="rect">
            <a:avLst/>
          </a:prstGeom>
          <a:noFill/>
          <a:ln w="12600">
            <a:noFill/>
          </a:ln>
        </p:spPr>
        <p:txBody>
          <a:bodyPr lIns="0" rIns="0" tIns="0" bIns="0">
            <a:noAutofit/>
          </a:bodyPr>
          <a:p>
            <a:pPr>
              <a:lnSpc>
                <a:spcPct val="90000"/>
              </a:lnSpc>
              <a:tabLst>
                <a:tab algn="l" pos="0"/>
              </a:tabLst>
            </a:pPr>
            <a:r>
              <a:rPr b="0" lang="en-US" sz="2980" spc="-1" strike="noStrike">
                <a:solidFill>
                  <a:srgbClr val="ffffff"/>
                </a:solidFill>
                <a:latin typeface="Roboto Slab Regular Regular"/>
                <a:ea typeface="Roboto Slab Regular Regular"/>
              </a:rPr>
              <a:t>Plaats hier je titel</a:t>
            </a:r>
            <a:endParaRPr b="0" lang="en-US" sz="2980" spc="-1" strike="noStrike">
              <a:solidFill>
                <a:srgbClr val="000000"/>
              </a:solidFill>
              <a:latin typeface="Arial"/>
            </a:endParaRPr>
          </a:p>
        </p:txBody>
      </p:sp>
      <p:grpSp>
        <p:nvGrpSpPr>
          <p:cNvPr id="1071" name="Group 6"/>
          <p:cNvGrpSpPr/>
          <p:nvPr/>
        </p:nvGrpSpPr>
        <p:grpSpPr>
          <a:xfrm>
            <a:off x="-21600" y="683280"/>
            <a:ext cx="12227040" cy="6174360"/>
            <a:chOff x="-21600" y="683280"/>
            <a:chExt cx="12227040" cy="6174360"/>
          </a:xfrm>
        </p:grpSpPr>
        <p:sp>
          <p:nvSpPr>
            <p:cNvPr id="1072" name="CustomShape 7"/>
            <p:cNvSpPr/>
            <p:nvPr/>
          </p:nvSpPr>
          <p:spPr>
            <a:xfrm>
              <a:off x="-21600" y="683280"/>
              <a:ext cx="12227040" cy="6174360"/>
            </a:xfrm>
            <a:prstGeom prst="rect">
              <a:avLst/>
            </a:prstGeom>
            <a:solidFill>
              <a:srgbClr val="f2f2f2">
                <a:alpha val="80000"/>
              </a:srgbClr>
            </a:solidFill>
            <a:ln w="12600">
              <a:noFill/>
            </a:ln>
          </p:spPr>
          <p:style>
            <a:lnRef idx="0"/>
            <a:fillRef idx="0"/>
            <a:effectRef idx="0"/>
            <a:fontRef idx="minor"/>
          </p:style>
        </p:sp>
        <p:pic>
          <p:nvPicPr>
            <p:cNvPr id="1073" name="image15.png" descr="image15.png"/>
            <p:cNvPicPr/>
            <p:nvPr/>
          </p:nvPicPr>
          <p:blipFill>
            <a:blip r:embed="rId1"/>
            <a:srcRect l="0" t="32" r="0" b="10318"/>
            <a:stretch/>
          </p:blipFill>
          <p:spPr>
            <a:xfrm>
              <a:off x="-21600" y="683280"/>
              <a:ext cx="12227040" cy="6174360"/>
            </a:xfrm>
            <a:prstGeom prst="rect">
              <a:avLst/>
            </a:prstGeom>
            <a:ln w="12600">
              <a:noFill/>
            </a:ln>
          </p:spPr>
        </p:pic>
      </p:grpSp>
      <p:sp>
        <p:nvSpPr>
          <p:cNvPr id="1074" name="TextShape 8"/>
          <p:cNvSpPr txBox="1"/>
          <p:nvPr/>
        </p:nvSpPr>
        <p:spPr>
          <a:xfrm>
            <a:off x="687600" y="6006240"/>
            <a:ext cx="1454400" cy="517680"/>
          </a:xfrm>
          <a:prstGeom prst="rect">
            <a:avLst/>
          </a:prstGeom>
          <a:solidFill>
            <a:srgbClr val="00a6d6"/>
          </a:solidFill>
          <a:ln w="12600">
            <a:noFill/>
          </a:ln>
        </p:spPr>
        <p:txBody>
          <a:bodyPr lIns="0" rIns="0" tIns="0" bIns="0">
            <a:noAutofit/>
          </a:bodyPr>
          <a:p>
            <a:pPr>
              <a:lnSpc>
                <a:spcPct val="90000"/>
              </a:lnSpc>
              <a:spcBef>
                <a:spcPts val="1199"/>
              </a:spcBef>
              <a:tabLst>
                <a:tab algn="l" pos="0"/>
              </a:tabLst>
            </a:pPr>
            <a:r>
              <a:rPr b="0" lang="en-US" sz="1600" spc="-1" strike="noStrike">
                <a:solidFill>
                  <a:srgbClr val="000000"/>
                </a:solidFill>
                <a:latin typeface="Arial"/>
                <a:ea typeface="Arial"/>
              </a:rPr>
              <a:t> </a:t>
            </a:r>
            <a:endParaRPr b="0" lang="en-US" sz="1600" spc="-1" strike="noStrike">
              <a:solidFill>
                <a:srgbClr val="000000"/>
              </a:solidFill>
              <a:latin typeface="Arial"/>
            </a:endParaRPr>
          </a:p>
        </p:txBody>
      </p:sp>
      <p:sp>
        <p:nvSpPr>
          <p:cNvPr id="1075" name="CustomShape 9"/>
          <p:cNvSpPr/>
          <p:nvPr/>
        </p:nvSpPr>
        <p:spPr>
          <a:xfrm>
            <a:off x="9789840" y="6241320"/>
            <a:ext cx="1180800" cy="181800"/>
          </a:xfrm>
          <a:prstGeom prst="rect">
            <a:avLst/>
          </a:prstGeom>
          <a:noFill/>
          <a:ln w="12600">
            <a:noFill/>
          </a:ln>
        </p:spPr>
        <p:style>
          <a:lnRef idx="0"/>
          <a:fillRef idx="0"/>
          <a:effectRef idx="0"/>
          <a:fontRef idx="minor"/>
        </p:style>
        <p:txBody>
          <a:bodyPr lIns="0" rIns="0" tIns="0" bIns="0" anchor="ctr">
            <a:spAutoFit/>
          </a:bodyPr>
          <a:p>
            <a:pPr algn="r">
              <a:lnSpc>
                <a:spcPct val="100000"/>
              </a:lnSpc>
              <a:tabLst>
                <a:tab algn="l" pos="0"/>
              </a:tabLst>
            </a:pPr>
            <a:r>
              <a:rPr b="0" lang="en-US" sz="1200" spc="-1" strike="noStrike">
                <a:solidFill>
                  <a:srgbClr val="ffffff"/>
                </a:solidFill>
                <a:latin typeface="Arial"/>
                <a:ea typeface="Arial"/>
              </a:rPr>
              <a:t>09-10-2020</a:t>
            </a:r>
            <a:endParaRPr b="0" lang="en-US" sz="1200" spc="-1" strike="noStrike">
              <a:latin typeface="Arial"/>
            </a:endParaRPr>
          </a:p>
        </p:txBody>
      </p:sp>
      <p:sp>
        <p:nvSpPr>
          <p:cNvPr id="1076" name="TextShape 10"/>
          <p:cNvSpPr txBox="1"/>
          <p:nvPr/>
        </p:nvSpPr>
        <p:spPr>
          <a:xfrm>
            <a:off x="11345040" y="6246000"/>
            <a:ext cx="126720" cy="172440"/>
          </a:xfrm>
          <a:prstGeom prst="rect">
            <a:avLst/>
          </a:prstGeom>
          <a:noFill/>
          <a:ln w="12600">
            <a:noFill/>
          </a:ln>
        </p:spPr>
        <p:txBody>
          <a:bodyPr lIns="0" rIns="0" tIns="0" bIns="0" anchor="ctr">
            <a:noAutofit/>
          </a:bodyPr>
          <a:p>
            <a:pPr algn="r">
              <a:lnSpc>
                <a:spcPct val="100000"/>
              </a:lnSpc>
              <a:tabLst>
                <a:tab algn="l" pos="0"/>
              </a:tabLst>
            </a:pPr>
            <a:fld id="{DA1A638A-B6E9-4DE4-9469-4135DA5AB488}" type="slidenum">
              <a:rPr b="0" lang="en-US" sz="1200" spc="-1" strike="noStrike">
                <a:solidFill>
                  <a:srgbClr val="ffffff"/>
                </a:solidFill>
                <a:latin typeface="Arial"/>
                <a:ea typeface="Arial"/>
              </a:rPr>
              <a:t>&lt;number&gt;</a:t>
            </a:fld>
            <a:endParaRPr b="0" lang="en-US" sz="1200" spc="-1" strike="noStrike">
              <a:latin typeface="Times New Roman"/>
            </a:endParaRPr>
          </a:p>
        </p:txBody>
      </p:sp>
    </p:spTree>
  </p:cSld>
  <p:transition spd="slow">
    <p:fade/>
  </p:transition>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077" name="Group 1"/>
          <p:cNvGrpSpPr/>
          <p:nvPr/>
        </p:nvGrpSpPr>
        <p:grpSpPr>
          <a:xfrm>
            <a:off x="-720" y="720"/>
            <a:ext cx="12192840" cy="5371200"/>
            <a:chOff x="-720" y="720"/>
            <a:chExt cx="12192840" cy="5371200"/>
          </a:xfrm>
        </p:grpSpPr>
        <p:sp>
          <p:nvSpPr>
            <p:cNvPr id="1078" name="CustomShape 2"/>
            <p:cNvSpPr/>
            <p:nvPr/>
          </p:nvSpPr>
          <p:spPr>
            <a:xfrm>
              <a:off x="-720" y="720"/>
              <a:ext cx="12192840" cy="5371200"/>
            </a:xfrm>
            <a:prstGeom prst="rect">
              <a:avLst/>
            </a:prstGeom>
            <a:solidFill>
              <a:srgbClr val="f2f2f2"/>
            </a:solidFill>
            <a:ln w="12600">
              <a:noFill/>
            </a:ln>
          </p:spPr>
          <p:style>
            <a:lnRef idx="0"/>
            <a:fillRef idx="0"/>
            <a:effectRef idx="0"/>
            <a:fontRef idx="minor"/>
          </p:style>
        </p:sp>
        <p:pic>
          <p:nvPicPr>
            <p:cNvPr id="1079" name="image16.jpeg" descr="image16.jpeg"/>
            <p:cNvPicPr/>
            <p:nvPr/>
          </p:nvPicPr>
          <p:blipFill>
            <a:blip r:embed="rId1"/>
            <a:stretch/>
          </p:blipFill>
          <p:spPr>
            <a:xfrm>
              <a:off x="-720" y="720"/>
              <a:ext cx="12192840" cy="5371200"/>
            </a:xfrm>
            <a:prstGeom prst="rect">
              <a:avLst/>
            </a:prstGeom>
            <a:ln w="12600">
              <a:noFill/>
            </a:ln>
          </p:spPr>
        </p:pic>
      </p:grpSp>
      <p:sp>
        <p:nvSpPr>
          <p:cNvPr id="1080" name="TextShape 3"/>
          <p:cNvSpPr txBox="1"/>
          <p:nvPr/>
        </p:nvSpPr>
        <p:spPr>
          <a:xfrm>
            <a:off x="2702520" y="2770560"/>
            <a:ext cx="6786360" cy="2987280"/>
          </a:xfrm>
          <a:prstGeom prst="rect">
            <a:avLst/>
          </a:prstGeom>
          <a:solidFill>
            <a:srgbClr val="00a6d6"/>
          </a:solidFill>
          <a:ln w="12600">
            <a:noFill/>
          </a:ln>
        </p:spPr>
        <p:txBody>
          <a:bodyPr lIns="0" rIns="0" tIns="0" bIns="0">
            <a:noAutofit/>
          </a:bodyPr>
          <a:p>
            <a:pPr>
              <a:lnSpc>
                <a:spcPct val="90000"/>
              </a:lnSpc>
              <a:spcBef>
                <a:spcPts val="1199"/>
              </a:spcBef>
              <a:tabLst>
                <a:tab algn="l" pos="0"/>
              </a:tabLst>
            </a:pPr>
            <a:r>
              <a:rPr b="0" lang="en-US" sz="100" spc="-1" strike="noStrike">
                <a:solidFill>
                  <a:srgbClr val="00a6d6"/>
                </a:solidFill>
                <a:latin typeface="Arial"/>
                <a:ea typeface="Arial"/>
              </a:rPr>
              <a:t> </a:t>
            </a:r>
            <a:endParaRPr b="0" lang="en-US" sz="100" spc="-1" strike="noStrike">
              <a:solidFill>
                <a:srgbClr val="000000"/>
              </a:solidFill>
              <a:latin typeface="Arial"/>
            </a:endParaRPr>
          </a:p>
        </p:txBody>
      </p:sp>
      <p:sp>
        <p:nvSpPr>
          <p:cNvPr id="1081" name="TextShape 4"/>
          <p:cNvSpPr txBox="1"/>
          <p:nvPr/>
        </p:nvSpPr>
        <p:spPr>
          <a:xfrm>
            <a:off x="2702520" y="2770560"/>
            <a:ext cx="6514200" cy="2987280"/>
          </a:xfrm>
          <a:prstGeom prst="rect">
            <a:avLst/>
          </a:prstGeom>
          <a:solidFill>
            <a:srgbClr val="017188"/>
          </a:solidFill>
          <a:ln w="12600">
            <a:noFill/>
          </a:ln>
        </p:spPr>
        <p:txBody>
          <a:bodyPr lIns="0" rIns="0" tIns="0" bIns="0">
            <a:noAutofit/>
          </a:bodyPr>
          <a:p>
            <a:pPr>
              <a:lnSpc>
                <a:spcPct val="90000"/>
              </a:lnSpc>
              <a:spcBef>
                <a:spcPts val="1199"/>
              </a:spcBef>
              <a:tabLst>
                <a:tab algn="l" pos="0"/>
              </a:tabLst>
            </a:pPr>
            <a:r>
              <a:rPr b="0" lang="en-US" sz="1600" spc="-1" strike="noStrike">
                <a:solidFill>
                  <a:srgbClr val="000000"/>
                </a:solidFill>
                <a:latin typeface="Arial"/>
                <a:ea typeface="Arial"/>
              </a:rPr>
              <a:t> </a:t>
            </a:r>
            <a:endParaRPr b="0" lang="en-US" sz="1600" spc="-1" strike="noStrike">
              <a:solidFill>
                <a:srgbClr val="000000"/>
              </a:solidFill>
              <a:latin typeface="Arial"/>
            </a:endParaRPr>
          </a:p>
        </p:txBody>
      </p:sp>
      <p:sp>
        <p:nvSpPr>
          <p:cNvPr id="1082" name="TextShape 5"/>
          <p:cNvSpPr txBox="1"/>
          <p:nvPr/>
        </p:nvSpPr>
        <p:spPr>
          <a:xfrm>
            <a:off x="3086280" y="3917520"/>
            <a:ext cx="6019200" cy="1100880"/>
          </a:xfrm>
          <a:prstGeom prst="rect">
            <a:avLst/>
          </a:prstGeom>
          <a:noFill/>
          <a:ln w="12600">
            <a:noFill/>
          </a:ln>
        </p:spPr>
        <p:txBody>
          <a:bodyPr lIns="0" rIns="0" tIns="0" bIns="0" anchor="b">
            <a:noAutofit/>
          </a:bodyPr>
          <a:p>
            <a:pPr algn="ctr">
              <a:lnSpc>
                <a:spcPct val="90000"/>
              </a:lnSpc>
              <a:spcBef>
                <a:spcPts val="1199"/>
              </a:spcBef>
              <a:tabLst>
                <a:tab algn="l" pos="0"/>
              </a:tabLst>
            </a:pPr>
            <a:r>
              <a:rPr b="0" lang="en-US" sz="3400" spc="-1" strike="noStrike">
                <a:solidFill>
                  <a:srgbClr val="ffffff"/>
                </a:solidFill>
                <a:latin typeface="Roboto Slab Regular Regular"/>
                <a:ea typeface="Roboto Slab Regular Regular"/>
              </a:rPr>
              <a:t>Plaats een hoofstuktitel hier, max. 2 regels</a:t>
            </a:r>
            <a:endParaRPr b="0" lang="en-US" sz="3400" spc="-1" strike="noStrike">
              <a:solidFill>
                <a:srgbClr val="000000"/>
              </a:solidFill>
              <a:latin typeface="Arial"/>
            </a:endParaRPr>
          </a:p>
        </p:txBody>
      </p:sp>
      <p:sp>
        <p:nvSpPr>
          <p:cNvPr id="1083" name="TextShape 6"/>
          <p:cNvSpPr txBox="1"/>
          <p:nvPr/>
        </p:nvSpPr>
        <p:spPr>
          <a:xfrm>
            <a:off x="5662080" y="3100320"/>
            <a:ext cx="867600" cy="718920"/>
          </a:xfrm>
          <a:prstGeom prst="rect">
            <a:avLst/>
          </a:prstGeom>
          <a:noFill/>
          <a:ln w="12600">
            <a:noFill/>
          </a:ln>
        </p:spPr>
        <p:txBody>
          <a:bodyPr lIns="0" rIns="0" tIns="0" bIns="0" anchor="b">
            <a:noAutofit/>
          </a:bodyPr>
          <a:p>
            <a:pPr algn="ctr">
              <a:lnSpc>
                <a:spcPct val="90000"/>
              </a:lnSpc>
              <a:spcBef>
                <a:spcPts val="1001"/>
              </a:spcBef>
              <a:tabLst>
                <a:tab algn="l" pos="0"/>
              </a:tabLst>
            </a:pPr>
            <a:r>
              <a:rPr b="0" lang="en-US" sz="4300" spc="-1" strike="noStrike">
                <a:solidFill>
                  <a:srgbClr val="ffffff"/>
                </a:solidFill>
                <a:latin typeface="Roboto Slab Bold"/>
                <a:ea typeface="Roboto Slab Bold"/>
              </a:rPr>
              <a:t>01</a:t>
            </a:r>
            <a:endParaRPr b="0" lang="en-US" sz="4300" spc="-1" strike="noStrike">
              <a:solidFill>
                <a:srgbClr val="000000"/>
              </a:solidFill>
              <a:latin typeface="Arial"/>
            </a:endParaRPr>
          </a:p>
        </p:txBody>
      </p:sp>
      <p:sp>
        <p:nvSpPr>
          <p:cNvPr id="1084" name="TextShape 7"/>
          <p:cNvSpPr txBox="1"/>
          <p:nvPr/>
        </p:nvSpPr>
        <p:spPr>
          <a:xfrm>
            <a:off x="3088800" y="5168160"/>
            <a:ext cx="6013800" cy="280440"/>
          </a:xfrm>
          <a:prstGeom prst="rect">
            <a:avLst/>
          </a:prstGeom>
          <a:noFill/>
          <a:ln w="12600">
            <a:noFill/>
          </a:ln>
        </p:spPr>
        <p:txBody>
          <a:bodyPr lIns="0" rIns="0" tIns="0" bIns="0">
            <a:noAutofit/>
          </a:bodyPr>
          <a:p>
            <a:pPr algn="ctr">
              <a:lnSpc>
                <a:spcPct val="90000"/>
              </a:lnSpc>
              <a:spcBef>
                <a:spcPts val="1199"/>
              </a:spcBef>
              <a:tabLst>
                <a:tab algn="l" pos="0"/>
              </a:tabLst>
            </a:pPr>
            <a:r>
              <a:rPr b="1" lang="en-US" sz="1600" spc="-1" strike="noStrike">
                <a:solidFill>
                  <a:srgbClr val="ffffff"/>
                </a:solidFill>
                <a:latin typeface="Arial"/>
                <a:ea typeface="Arial"/>
              </a:rPr>
              <a:t>Ruimte voor een subtitel</a:t>
            </a:r>
            <a:endParaRPr b="0" lang="en-US" sz="1600" spc="-1" strike="noStrike">
              <a:solidFill>
                <a:srgbClr val="000000"/>
              </a:solidFill>
              <a:latin typeface="Arial"/>
            </a:endParaRPr>
          </a:p>
        </p:txBody>
      </p:sp>
      <p:sp>
        <p:nvSpPr>
          <p:cNvPr id="1085" name="TextShape 8"/>
          <p:cNvSpPr txBox="1"/>
          <p:nvPr/>
        </p:nvSpPr>
        <p:spPr>
          <a:xfrm>
            <a:off x="5699880" y="3894120"/>
            <a:ext cx="791640" cy="6840"/>
          </a:xfrm>
          <a:prstGeom prst="rect">
            <a:avLst/>
          </a:prstGeom>
          <a:solidFill>
            <a:srgbClr val="ffffff"/>
          </a:solidFill>
          <a:ln w="12600">
            <a:noFill/>
          </a:ln>
        </p:spPr>
        <p:txBody>
          <a:bodyPr lIns="0" rIns="0" tIns="0" bIns="0">
            <a:normAutofit fontScale="2000"/>
          </a:bodyPr>
          <a:p>
            <a:endParaRPr b="0" lang="en-US" sz="1600" spc="-1" strike="noStrike">
              <a:solidFill>
                <a:srgbClr val="000000"/>
              </a:solidFill>
              <a:latin typeface="Arial"/>
            </a:endParaRPr>
          </a:p>
        </p:txBody>
      </p:sp>
      <p:sp>
        <p:nvSpPr>
          <p:cNvPr id="1086" name="CustomShape 9"/>
          <p:cNvSpPr/>
          <p:nvPr/>
        </p:nvSpPr>
        <p:spPr>
          <a:xfrm>
            <a:off x="9789840" y="6241320"/>
            <a:ext cx="1180800" cy="181800"/>
          </a:xfrm>
          <a:prstGeom prst="rect">
            <a:avLst/>
          </a:prstGeom>
          <a:noFill/>
          <a:ln w="12600">
            <a:noFill/>
          </a:ln>
        </p:spPr>
        <p:style>
          <a:lnRef idx="0"/>
          <a:fillRef idx="0"/>
          <a:effectRef idx="0"/>
          <a:fontRef idx="minor"/>
        </p:style>
        <p:txBody>
          <a:bodyPr lIns="0" rIns="0" tIns="0" bIns="0" anchor="ctr">
            <a:spAutoFit/>
          </a:bodyPr>
          <a:p>
            <a:pPr algn="r">
              <a:lnSpc>
                <a:spcPct val="100000"/>
              </a:lnSpc>
              <a:tabLst>
                <a:tab algn="l" pos="0"/>
              </a:tabLst>
            </a:pPr>
            <a:r>
              <a:rPr b="0" lang="en-US" sz="1200" spc="-1" strike="noStrike">
                <a:solidFill>
                  <a:srgbClr val="a6a6a6"/>
                </a:solidFill>
                <a:latin typeface="Arial"/>
                <a:ea typeface="Arial"/>
              </a:rPr>
              <a:t>09-10-2020</a:t>
            </a:r>
            <a:endParaRPr b="0" lang="en-US" sz="1200" spc="-1" strike="noStrike">
              <a:latin typeface="Arial"/>
            </a:endParaRPr>
          </a:p>
        </p:txBody>
      </p:sp>
      <p:sp>
        <p:nvSpPr>
          <p:cNvPr id="1087" name="TextShape 10"/>
          <p:cNvSpPr txBox="1"/>
          <p:nvPr/>
        </p:nvSpPr>
        <p:spPr>
          <a:xfrm>
            <a:off x="11301120" y="6246000"/>
            <a:ext cx="170640" cy="172440"/>
          </a:xfrm>
          <a:prstGeom prst="rect">
            <a:avLst/>
          </a:prstGeom>
          <a:noFill/>
          <a:ln w="12600">
            <a:noFill/>
          </a:ln>
        </p:spPr>
        <p:txBody>
          <a:bodyPr lIns="0" rIns="0" tIns="0" bIns="0" anchor="ctr">
            <a:noAutofit/>
          </a:bodyPr>
          <a:p>
            <a:pPr algn="r">
              <a:lnSpc>
                <a:spcPct val="100000"/>
              </a:lnSpc>
              <a:tabLst>
                <a:tab algn="l" pos="0"/>
              </a:tabLst>
            </a:pPr>
            <a:fld id="{9D96F1E3-3C7D-48BC-9795-708E850A7516}" type="slidenum">
              <a:rPr b="0" lang="en-US" sz="1200" spc="-1" strike="noStrike">
                <a:solidFill>
                  <a:srgbClr val="a6a6a6"/>
                </a:solidFill>
                <a:latin typeface="Arial"/>
                <a:ea typeface="Arial"/>
              </a:rPr>
              <a:t>&lt;number&gt;</a:t>
            </a:fld>
            <a:endParaRPr b="0" lang="en-US" sz="1200" spc="-1" strike="noStrike">
              <a:latin typeface="Times New Roman"/>
            </a:endParaRPr>
          </a:p>
        </p:txBody>
      </p:sp>
    </p:spTree>
  </p:cSld>
  <p:transition spd="slow">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1ED4DCF60591A44AAB3EE560AB47ABB" ma:contentTypeVersion="4" ma:contentTypeDescription="Een nieuw document maken." ma:contentTypeScope="" ma:versionID="82ac3a51116a7e2a5ddbdd1ed37f67c1">
  <xsd:schema xmlns:xsd="http://www.w3.org/2001/XMLSchema" xmlns:xs="http://www.w3.org/2001/XMLSchema" xmlns:p="http://schemas.microsoft.com/office/2006/metadata/properties" xmlns:ns2="0fee4eeb-e725-4e09-a2c6-b2e7e1963b2c" xmlns:ns3="4878a322-d110-404d-8591-8977e4f7768d" targetNamespace="http://schemas.microsoft.com/office/2006/metadata/properties" ma:root="true" ma:fieldsID="d0d60f5b3da63a431ec21b1780a4f539" ns2:_="" ns3:_="">
    <xsd:import namespace="0fee4eeb-e725-4e09-a2c6-b2e7e1963b2c"/>
    <xsd:import namespace="4878a322-d110-404d-8591-8977e4f7768d"/>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ee4eeb-e725-4e09-a2c6-b2e7e1963b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878a322-d110-404d-8591-8977e4f7768d" elementFormDefault="qualified">
    <xsd:import namespace="http://schemas.microsoft.com/office/2006/documentManagement/types"/>
    <xsd:import namespace="http://schemas.microsoft.com/office/infopath/2007/PartnerControls"/>
    <xsd:element name="SharedWithUsers" ma:index="10"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Gedeeld met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4878a322-d110-404d-8591-8977e4f7768d">
      <UserInfo>
        <DisplayName>Giorgos Kontoes</DisplayName>
        <AccountId>732</AccountId>
        <AccountType/>
      </UserInfo>
      <UserInfo>
        <DisplayName>Storm de Kam</DisplayName>
        <AccountId>5007</AccountId>
        <AccountType/>
      </UserInfo>
      <UserInfo>
        <DisplayName>Anne Ploemen</DisplayName>
        <AccountId>6895</AccountId>
        <AccountType/>
      </UserInfo>
      <UserInfo>
        <DisplayName>Louise Nanninga</DisplayName>
        <AccountId>6896</AccountId>
        <AccountType/>
      </UserInfo>
      <UserInfo>
        <DisplayName>Tom Vreugdenhil</DisplayName>
        <AccountId>7011</AccountId>
        <AccountType/>
      </UserInfo>
      <UserInfo>
        <DisplayName>Elio Çinar San Segundo</DisplayName>
        <AccountId>7012</AccountId>
        <AccountType/>
      </UserInfo>
      <UserInfo>
        <DisplayName>Jelle Hilhorst</DisplayName>
        <AccountId>7013</AccountId>
        <AccountType/>
      </UserInfo>
      <UserInfo>
        <DisplayName>Pepijn van Kampen</DisplayName>
        <AccountId>7014</AccountId>
        <AccountType/>
      </UserInfo>
      <UserInfo>
        <DisplayName>Pornpawee Uliss</DisplayName>
        <AccountId>7015</AccountId>
        <AccountType/>
      </UserInfo>
      <UserInfo>
        <DisplayName>Lars Koolen</DisplayName>
        <AccountId>7421</AccountId>
        <AccountType/>
      </UserInfo>
      <UserInfo>
        <DisplayName>bart Wijnja</DisplayName>
        <AccountId>7422</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0B35286-4A3C-4A34-AFEE-A7C0A80D4B21}"/>
</file>

<file path=customXml/itemProps2.xml><?xml version="1.0" encoding="utf-8"?>
<ds:datastoreItem xmlns:ds="http://schemas.openxmlformats.org/officeDocument/2006/customXml" ds:itemID="{7F2EC280-D4BD-4A1A-ADA5-612003BA70F3}">
  <ds:schemaRefs>
    <ds:schemaRef ds:uri="4878a322-d110-404d-8591-8977e4f7768d"/>
    <ds:schemaRef ds:uri="http://purl.org/dc/terms/"/>
    <ds:schemaRef ds:uri="http://purl.org/dc/elements/1.1/"/>
    <ds:schemaRef ds:uri="http://purl.org/dc/dcmitype/"/>
    <ds:schemaRef ds:uri="http://schemas.microsoft.com/office/2006/documentManagement/types"/>
    <ds:schemaRef ds:uri="http://schemas.microsoft.com/office/infopath/2007/PartnerControls"/>
    <ds:schemaRef ds:uri="http://schemas.microsoft.com/office/2006/metadata/properties"/>
    <ds:schemaRef ds:uri="http://schemas.openxmlformats.org/package/2006/metadata/core-properties"/>
    <ds:schemaRef ds:uri="0fee4eeb-e725-4e09-a2c6-b2e7e1963b2c"/>
    <ds:schemaRef ds:uri="http://www.w3.org/XML/1998/namespace"/>
  </ds:schemaRefs>
</ds:datastoreItem>
</file>

<file path=customXml/itemProps3.xml><?xml version="1.0" encoding="utf-8"?>
<ds:datastoreItem xmlns:ds="http://schemas.openxmlformats.org/officeDocument/2006/customXml" ds:itemID="{357F544C-4EA6-42D2-B10E-804023A44C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7405</TotalTime>
  <Application>LibreOffice/6.4.7.2$Linux_X86_64 LibreOffice_project/40$Build-2</Application>
  <Words>430</Words>
  <Paragraphs>70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2022-10-17T17:26:52Z</dcterms:created>
  <dc:creator/>
  <dc:description/>
  <dc:language>en-US</dc:language>
  <cp:lastModifiedBy>Inge Geuzebroek</cp:lastModifiedBy>
  <dcterms:modified xsi:type="dcterms:W3CDTF">2022-05-16T12:30:06Z</dcterms:modified>
  <cp:revision>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0x01010051ED4DCF60591A44AAB3EE560AB47ABB</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1</vt:i4>
  </property>
  <property fmtid="{D5CDD505-2E9C-101B-9397-08002B2CF9AE}" pid="9" name="PresentationFormat">
    <vt:lpwstr>Widescreen</vt:lpwstr>
  </property>
  <property fmtid="{D5CDD505-2E9C-101B-9397-08002B2CF9AE}" pid="10" name="ScaleCrop">
    <vt:bool>0</vt:bool>
  </property>
  <property fmtid="{D5CDD505-2E9C-101B-9397-08002B2CF9AE}" pid="11" name="ShareDoc">
    <vt:bool>0</vt:bool>
  </property>
  <property fmtid="{D5CDD505-2E9C-101B-9397-08002B2CF9AE}" pid="12" name="Slides">
    <vt:i4>11</vt:i4>
  </property>
</Properties>
</file>